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4"/>
  </p:sldMasterIdLst>
  <p:notesMasterIdLst>
    <p:notesMasterId r:id="rId51"/>
  </p:notesMasterIdLst>
  <p:sldIdLst>
    <p:sldId id="260" r:id="rId5"/>
    <p:sldId id="270" r:id="rId6"/>
    <p:sldId id="268" r:id="rId7"/>
    <p:sldId id="269" r:id="rId8"/>
    <p:sldId id="264" r:id="rId9"/>
    <p:sldId id="265" r:id="rId10"/>
    <p:sldId id="266" r:id="rId11"/>
    <p:sldId id="271" r:id="rId12"/>
    <p:sldId id="272" r:id="rId13"/>
    <p:sldId id="273" r:id="rId14"/>
    <p:sldId id="297" r:id="rId15"/>
    <p:sldId id="275" r:id="rId16"/>
    <p:sldId id="295" r:id="rId17"/>
    <p:sldId id="296" r:id="rId18"/>
    <p:sldId id="278" r:id="rId19"/>
    <p:sldId id="277" r:id="rId20"/>
    <p:sldId id="298" r:id="rId21"/>
    <p:sldId id="290" r:id="rId22"/>
    <p:sldId id="291" r:id="rId23"/>
    <p:sldId id="284" r:id="rId24"/>
    <p:sldId id="285" r:id="rId25"/>
    <p:sldId id="292" r:id="rId26"/>
    <p:sldId id="293" r:id="rId27"/>
    <p:sldId id="258" r:id="rId28"/>
    <p:sldId id="259" r:id="rId29"/>
    <p:sldId id="261" r:id="rId30"/>
    <p:sldId id="262" r:id="rId31"/>
    <p:sldId id="318" r:id="rId32"/>
    <p:sldId id="289" r:id="rId33"/>
    <p:sldId id="319" r:id="rId34"/>
    <p:sldId id="320" r:id="rId35"/>
    <p:sldId id="322" r:id="rId36"/>
    <p:sldId id="308" r:id="rId37"/>
    <p:sldId id="323" r:id="rId38"/>
    <p:sldId id="324" r:id="rId39"/>
    <p:sldId id="327" r:id="rId40"/>
    <p:sldId id="311" r:id="rId41"/>
    <p:sldId id="312" r:id="rId42"/>
    <p:sldId id="328" r:id="rId43"/>
    <p:sldId id="331" r:id="rId44"/>
    <p:sldId id="314" r:id="rId45"/>
    <p:sldId id="315" r:id="rId46"/>
    <p:sldId id="316" r:id="rId47"/>
    <p:sldId id="334" r:id="rId48"/>
    <p:sldId id="333" r:id="rId49"/>
    <p:sldId id="30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55C4F6-6E3C-499D-AC8C-FC8F5F7466B1}">
          <p14:sldIdLst>
            <p14:sldId id="260"/>
          </p14:sldIdLst>
        </p14:section>
        <p14:section name="Summary Section" id="{27357915-F5F5-4557-9731-78D0A586F580}">
          <p14:sldIdLst/>
        </p14:section>
        <p14:section name="Section 1" id="{2194261F-A22B-4DA1-8B00-F36E7D52B667}">
          <p14:sldIdLst>
            <p14:sldId id="270"/>
            <p14:sldId id="268"/>
            <p14:sldId id="269"/>
            <p14:sldId id="264"/>
            <p14:sldId id="265"/>
            <p14:sldId id="266"/>
            <p14:sldId id="271"/>
          </p14:sldIdLst>
        </p14:section>
        <p14:section name="Section 2" id="{8958ECAA-9374-423D-9701-6D8742D63B6B}">
          <p14:sldIdLst>
            <p14:sldId id="272"/>
            <p14:sldId id="273"/>
            <p14:sldId id="297"/>
            <p14:sldId id="275"/>
            <p14:sldId id="295"/>
            <p14:sldId id="296"/>
          </p14:sldIdLst>
        </p14:section>
        <p14:section name="Section 3" id="{C6F3B87F-9627-400F-B32E-DE1FCD2EC14A}">
          <p14:sldIdLst>
            <p14:sldId id="278"/>
            <p14:sldId id="277"/>
            <p14:sldId id="298"/>
            <p14:sldId id="290"/>
            <p14:sldId id="291"/>
            <p14:sldId id="284"/>
            <p14:sldId id="285"/>
            <p14:sldId id="292"/>
            <p14:sldId id="293"/>
            <p14:sldId id="258"/>
            <p14:sldId id="259"/>
            <p14:sldId id="261"/>
            <p14:sldId id="262"/>
            <p14:sldId id="318"/>
            <p14:sldId id="289"/>
            <p14:sldId id="319"/>
            <p14:sldId id="320"/>
            <p14:sldId id="322"/>
            <p14:sldId id="308"/>
            <p14:sldId id="323"/>
            <p14:sldId id="324"/>
            <p14:sldId id="327"/>
            <p14:sldId id="311"/>
            <p14:sldId id="312"/>
            <p14:sldId id="328"/>
            <p14:sldId id="331"/>
            <p14:sldId id="314"/>
            <p14:sldId id="315"/>
            <p14:sldId id="316"/>
            <p14:sldId id="334"/>
          </p14:sldIdLst>
        </p14:section>
        <p14:section name="Section 4" id="{6F680A0B-BF27-48A0-AE4B-F4D098DEC01D}">
          <p14:sldIdLst>
            <p14:sldId id="333"/>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FF0"/>
    <a:srgbClr val="1D2A32"/>
    <a:srgbClr val="DD4D59"/>
    <a:srgbClr val="F17B9A"/>
    <a:srgbClr val="BA1441"/>
    <a:srgbClr val="8D2D45"/>
    <a:srgbClr val="4C5D7F"/>
    <a:srgbClr val="C8C6C3"/>
    <a:srgbClr val="BE196D"/>
    <a:srgbClr val="891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88" autoAdjust="0"/>
    <p:restoredTop sz="94660"/>
  </p:normalViewPr>
  <p:slideViewPr>
    <p:cSldViewPr snapToGrid="0">
      <p:cViewPr varScale="1">
        <p:scale>
          <a:sx n="89" d="100"/>
          <a:sy n="89" d="100"/>
        </p:scale>
        <p:origin x="10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rag Cheeroth" userId="a7df4c6c501638a5" providerId="LiveId" clId="{432772C0-B3A7-4A0B-911F-276C8686A857}"/>
    <pc:docChg chg="undo custSel addSld delSld modSld sldOrd addSection modSection">
      <pc:chgData name="Sreerag Cheeroth" userId="a7df4c6c501638a5" providerId="LiveId" clId="{432772C0-B3A7-4A0B-911F-276C8686A857}" dt="2022-12-10T22:14:46.583" v="1161" actId="5793"/>
      <pc:docMkLst>
        <pc:docMk/>
      </pc:docMkLst>
      <pc:sldChg chg="addSp modSp">
        <pc:chgData name="Sreerag Cheeroth" userId="a7df4c6c501638a5" providerId="LiveId" clId="{432772C0-B3A7-4A0B-911F-276C8686A857}" dt="2022-12-10T21:55:19.619" v="770"/>
        <pc:sldMkLst>
          <pc:docMk/>
          <pc:sldMk cId="3483094079" sldId="258"/>
        </pc:sldMkLst>
        <pc:spChg chg="add mod">
          <ac:chgData name="Sreerag Cheeroth" userId="a7df4c6c501638a5" providerId="LiveId" clId="{432772C0-B3A7-4A0B-911F-276C8686A857}" dt="2022-12-10T21:55:19.619" v="770"/>
          <ac:spMkLst>
            <pc:docMk/>
            <pc:sldMk cId="3483094079" sldId="258"/>
            <ac:spMk id="4" creationId="{3F7EA162-5E2C-677C-EA0A-1C24DA12B20D}"/>
          </ac:spMkLst>
        </pc:spChg>
      </pc:sldChg>
      <pc:sldChg chg="addSp modSp mod">
        <pc:chgData name="Sreerag Cheeroth" userId="a7df4c6c501638a5" providerId="LiveId" clId="{432772C0-B3A7-4A0B-911F-276C8686A857}" dt="2022-12-10T21:17:23.070" v="44" actId="255"/>
        <pc:sldMkLst>
          <pc:docMk/>
          <pc:sldMk cId="2764948948" sldId="259"/>
        </pc:sldMkLst>
        <pc:spChg chg="add mod">
          <ac:chgData name="Sreerag Cheeroth" userId="a7df4c6c501638a5" providerId="LiveId" clId="{432772C0-B3A7-4A0B-911F-276C8686A857}" dt="2022-12-10T21:17:23.070" v="44" actId="255"/>
          <ac:spMkLst>
            <pc:docMk/>
            <pc:sldMk cId="2764948948" sldId="259"/>
            <ac:spMk id="6" creationId="{479F65B3-4FBC-7904-A0FC-DF975A37FF6D}"/>
          </ac:spMkLst>
        </pc:spChg>
      </pc:sldChg>
      <pc:sldChg chg="addSp delSp modSp mod delAnim modAnim">
        <pc:chgData name="Sreerag Cheeroth" userId="a7df4c6c501638a5" providerId="LiveId" clId="{432772C0-B3A7-4A0B-911F-276C8686A857}" dt="2022-12-10T21:52:51.872" v="737"/>
        <pc:sldMkLst>
          <pc:docMk/>
          <pc:sldMk cId="3936310778" sldId="260"/>
        </pc:sldMkLst>
        <pc:spChg chg="add mod">
          <ac:chgData name="Sreerag Cheeroth" userId="a7df4c6c501638a5" providerId="LiveId" clId="{432772C0-B3A7-4A0B-911F-276C8686A857}" dt="2022-12-10T21:48:33.515" v="694" actId="1038"/>
          <ac:spMkLst>
            <pc:docMk/>
            <pc:sldMk cId="3936310778" sldId="260"/>
            <ac:spMk id="4" creationId="{1E673BE4-0F62-15E8-6077-3667F2B50EA0}"/>
          </ac:spMkLst>
        </pc:spChg>
        <pc:spChg chg="add mod">
          <ac:chgData name="Sreerag Cheeroth" userId="a7df4c6c501638a5" providerId="LiveId" clId="{432772C0-B3A7-4A0B-911F-276C8686A857}" dt="2022-12-10T21:48:33.515" v="694" actId="1038"/>
          <ac:spMkLst>
            <pc:docMk/>
            <pc:sldMk cId="3936310778" sldId="260"/>
            <ac:spMk id="9" creationId="{551ED1DD-EEA6-F4DF-BB8B-5446393F6DDF}"/>
          </ac:spMkLst>
        </pc:spChg>
        <pc:spChg chg="add mod">
          <ac:chgData name="Sreerag Cheeroth" userId="a7df4c6c501638a5" providerId="LiveId" clId="{432772C0-B3A7-4A0B-911F-276C8686A857}" dt="2022-12-10T21:48:33.515" v="694" actId="1038"/>
          <ac:spMkLst>
            <pc:docMk/>
            <pc:sldMk cId="3936310778" sldId="260"/>
            <ac:spMk id="11" creationId="{B87D4C7A-8E50-A073-287A-0DA1921B23A8}"/>
          </ac:spMkLst>
        </pc:spChg>
        <pc:spChg chg="add mod">
          <ac:chgData name="Sreerag Cheeroth" userId="a7df4c6c501638a5" providerId="LiveId" clId="{432772C0-B3A7-4A0B-911F-276C8686A857}" dt="2022-12-10T21:48:33.515" v="694" actId="1038"/>
          <ac:spMkLst>
            <pc:docMk/>
            <pc:sldMk cId="3936310778" sldId="260"/>
            <ac:spMk id="12" creationId="{B247EA31-B5EE-E169-99E8-E29D9248545A}"/>
          </ac:spMkLst>
        </pc:spChg>
        <pc:spChg chg="add mod">
          <ac:chgData name="Sreerag Cheeroth" userId="a7df4c6c501638a5" providerId="LiveId" clId="{432772C0-B3A7-4A0B-911F-276C8686A857}" dt="2022-12-10T21:48:33.515" v="694" actId="1038"/>
          <ac:spMkLst>
            <pc:docMk/>
            <pc:sldMk cId="3936310778" sldId="260"/>
            <ac:spMk id="13" creationId="{DDACA5FD-8752-CB3F-0B4D-D6F96715F3D9}"/>
          </ac:spMkLst>
        </pc:spChg>
        <pc:spChg chg="add del mod">
          <ac:chgData name="Sreerag Cheeroth" userId="a7df4c6c501638a5" providerId="LiveId" clId="{432772C0-B3A7-4A0B-911F-276C8686A857}" dt="2022-12-10T21:52:39.037" v="736" actId="478"/>
          <ac:spMkLst>
            <pc:docMk/>
            <pc:sldMk cId="3936310778" sldId="260"/>
            <ac:spMk id="14" creationId="{C1AB276E-D77C-1C98-F634-4D22D26DEEFE}"/>
          </ac:spMkLst>
        </pc:spChg>
        <pc:graphicFrameChg chg="add mod modGraphic">
          <ac:chgData name="Sreerag Cheeroth" userId="a7df4c6c501638a5" providerId="LiveId" clId="{432772C0-B3A7-4A0B-911F-276C8686A857}" dt="2022-12-10T21:48:33.515" v="694" actId="1038"/>
          <ac:graphicFrameMkLst>
            <pc:docMk/>
            <pc:sldMk cId="3936310778" sldId="260"/>
            <ac:graphicFrameMk id="3" creationId="{5CEE8770-9020-D601-5DB8-C8BFCDE5B60E}"/>
          </ac:graphicFrameMkLst>
        </pc:graphicFrameChg>
        <pc:picChg chg="mod">
          <ac:chgData name="Sreerag Cheeroth" userId="a7df4c6c501638a5" providerId="LiveId" clId="{432772C0-B3A7-4A0B-911F-276C8686A857}" dt="2022-12-10T21:51:06.274" v="731" actId="1076"/>
          <ac:picMkLst>
            <pc:docMk/>
            <pc:sldMk cId="3936310778" sldId="260"/>
            <ac:picMk id="8" creationId="{7F20162E-6065-6797-8E37-DADA21B616AF}"/>
          </ac:picMkLst>
        </pc:picChg>
      </pc:sldChg>
      <pc:sldChg chg="addSp modSp">
        <pc:chgData name="Sreerag Cheeroth" userId="a7df4c6c501638a5" providerId="LiveId" clId="{432772C0-B3A7-4A0B-911F-276C8686A857}" dt="2022-12-10T21:17:29.191" v="45"/>
        <pc:sldMkLst>
          <pc:docMk/>
          <pc:sldMk cId="1909895877" sldId="261"/>
        </pc:sldMkLst>
        <pc:spChg chg="add mod">
          <ac:chgData name="Sreerag Cheeroth" userId="a7df4c6c501638a5" providerId="LiveId" clId="{432772C0-B3A7-4A0B-911F-276C8686A857}" dt="2022-12-10T21:17:29.191" v="45"/>
          <ac:spMkLst>
            <pc:docMk/>
            <pc:sldMk cId="1909895877" sldId="261"/>
            <ac:spMk id="8" creationId="{6F1640D0-99ED-093A-4F88-4546A4058784}"/>
          </ac:spMkLst>
        </pc:spChg>
      </pc:sldChg>
      <pc:sldChg chg="addSp modSp">
        <pc:chgData name="Sreerag Cheeroth" userId="a7df4c6c501638a5" providerId="LiveId" clId="{432772C0-B3A7-4A0B-911F-276C8686A857}" dt="2022-12-10T21:17:31.699" v="46"/>
        <pc:sldMkLst>
          <pc:docMk/>
          <pc:sldMk cId="3789975288" sldId="262"/>
        </pc:sldMkLst>
        <pc:spChg chg="add mod">
          <ac:chgData name="Sreerag Cheeroth" userId="a7df4c6c501638a5" providerId="LiveId" clId="{432772C0-B3A7-4A0B-911F-276C8686A857}" dt="2022-12-10T21:17:31.699" v="46"/>
          <ac:spMkLst>
            <pc:docMk/>
            <pc:sldMk cId="3789975288" sldId="262"/>
            <ac:spMk id="4" creationId="{A596972E-9E67-068A-7859-5DBA8AB6924E}"/>
          </ac:spMkLst>
        </pc:spChg>
      </pc:sldChg>
      <pc:sldChg chg="del">
        <pc:chgData name="Sreerag Cheeroth" userId="a7df4c6c501638a5" providerId="LiveId" clId="{432772C0-B3A7-4A0B-911F-276C8686A857}" dt="2022-12-10T21:17:39.147" v="47" actId="47"/>
        <pc:sldMkLst>
          <pc:docMk/>
          <pc:sldMk cId="3762293742" sldId="263"/>
        </pc:sldMkLst>
      </pc:sldChg>
      <pc:sldChg chg="addSp modSp mod">
        <pc:chgData name="Sreerag Cheeroth" userId="a7df4c6c501638a5" providerId="LiveId" clId="{432772C0-B3A7-4A0B-911F-276C8686A857}" dt="2022-12-10T22:05:56.166" v="1065" actId="1076"/>
        <pc:sldMkLst>
          <pc:docMk/>
          <pc:sldMk cId="597150729" sldId="264"/>
        </pc:sldMkLst>
        <pc:spChg chg="add mod">
          <ac:chgData name="Sreerag Cheeroth" userId="a7df4c6c501638a5" providerId="LiveId" clId="{432772C0-B3A7-4A0B-911F-276C8686A857}" dt="2022-12-10T22:05:56.166" v="1065" actId="1076"/>
          <ac:spMkLst>
            <pc:docMk/>
            <pc:sldMk cId="597150729" sldId="264"/>
            <ac:spMk id="9" creationId="{A032D91B-D072-22EA-0CCD-9310A6376B7F}"/>
          </ac:spMkLst>
        </pc:spChg>
      </pc:sldChg>
      <pc:sldChg chg="addSp modSp">
        <pc:chgData name="Sreerag Cheeroth" userId="a7df4c6c501638a5" providerId="LiveId" clId="{432772C0-B3A7-4A0B-911F-276C8686A857}" dt="2022-12-10T22:05:59.448" v="1066"/>
        <pc:sldMkLst>
          <pc:docMk/>
          <pc:sldMk cId="420605216" sldId="265"/>
        </pc:sldMkLst>
        <pc:spChg chg="add mod">
          <ac:chgData name="Sreerag Cheeroth" userId="a7df4c6c501638a5" providerId="LiveId" clId="{432772C0-B3A7-4A0B-911F-276C8686A857}" dt="2022-12-10T22:05:59.448" v="1066"/>
          <ac:spMkLst>
            <pc:docMk/>
            <pc:sldMk cId="420605216" sldId="265"/>
            <ac:spMk id="9" creationId="{248DFC9B-136C-4053-602A-98D8A5299D6C}"/>
          </ac:spMkLst>
        </pc:spChg>
      </pc:sldChg>
      <pc:sldChg chg="addSp modSp">
        <pc:chgData name="Sreerag Cheeroth" userId="a7df4c6c501638a5" providerId="LiveId" clId="{432772C0-B3A7-4A0B-911F-276C8686A857}" dt="2022-12-10T22:06:00.239" v="1067"/>
        <pc:sldMkLst>
          <pc:docMk/>
          <pc:sldMk cId="2029104759" sldId="266"/>
        </pc:sldMkLst>
        <pc:spChg chg="add mod">
          <ac:chgData name="Sreerag Cheeroth" userId="a7df4c6c501638a5" providerId="LiveId" clId="{432772C0-B3A7-4A0B-911F-276C8686A857}" dt="2022-12-10T22:06:00.239" v="1067"/>
          <ac:spMkLst>
            <pc:docMk/>
            <pc:sldMk cId="2029104759" sldId="266"/>
            <ac:spMk id="3" creationId="{4D79F8B1-0461-5572-0C0B-811B3062F5A8}"/>
          </ac:spMkLst>
        </pc:spChg>
      </pc:sldChg>
      <pc:sldChg chg="addSp delSp modSp mod">
        <pc:chgData name="Sreerag Cheeroth" userId="a7df4c6c501638a5" providerId="LiveId" clId="{432772C0-B3A7-4A0B-911F-276C8686A857}" dt="2022-12-10T22:04:26.454" v="996" actId="1076"/>
        <pc:sldMkLst>
          <pc:docMk/>
          <pc:sldMk cId="2344007718" sldId="272"/>
        </pc:sldMkLst>
        <pc:spChg chg="add mod">
          <ac:chgData name="Sreerag Cheeroth" userId="a7df4c6c501638a5" providerId="LiveId" clId="{432772C0-B3A7-4A0B-911F-276C8686A857}" dt="2022-12-10T22:04:26.454" v="996" actId="1076"/>
          <ac:spMkLst>
            <pc:docMk/>
            <pc:sldMk cId="2344007718" sldId="272"/>
            <ac:spMk id="6" creationId="{FF22DD63-5459-E461-6642-72B6D2B26E40}"/>
          </ac:spMkLst>
        </pc:spChg>
        <pc:picChg chg="del">
          <ac:chgData name="Sreerag Cheeroth" userId="a7df4c6c501638a5" providerId="LiveId" clId="{432772C0-B3A7-4A0B-911F-276C8686A857}" dt="2022-12-10T22:03:57.291" v="976" actId="21"/>
          <ac:picMkLst>
            <pc:docMk/>
            <pc:sldMk cId="2344007718" sldId="272"/>
            <ac:picMk id="2" creationId="{328754CF-EAED-19F3-2573-1D4A59365BB2}"/>
          </ac:picMkLst>
        </pc:picChg>
        <pc:picChg chg="add mod">
          <ac:chgData name="Sreerag Cheeroth" userId="a7df4c6c501638a5" providerId="LiveId" clId="{432772C0-B3A7-4A0B-911F-276C8686A857}" dt="2022-12-10T22:03:55.425" v="975"/>
          <ac:picMkLst>
            <pc:docMk/>
            <pc:sldMk cId="2344007718" sldId="272"/>
            <ac:picMk id="4" creationId="{B859E9A3-7C0C-5FF2-A1F5-D7D708110C73}"/>
          </ac:picMkLst>
        </pc:picChg>
        <pc:picChg chg="add mod">
          <ac:chgData name="Sreerag Cheeroth" userId="a7df4c6c501638a5" providerId="LiveId" clId="{432772C0-B3A7-4A0B-911F-276C8686A857}" dt="2022-12-10T22:03:58.245" v="977"/>
          <ac:picMkLst>
            <pc:docMk/>
            <pc:sldMk cId="2344007718" sldId="272"/>
            <ac:picMk id="5" creationId="{9E3FF6C0-D4A8-A4D2-FB66-2FBCD14A38B5}"/>
          </ac:picMkLst>
        </pc:picChg>
        <pc:picChg chg="del">
          <ac:chgData name="Sreerag Cheeroth" userId="a7df4c6c501638a5" providerId="LiveId" clId="{432772C0-B3A7-4A0B-911F-276C8686A857}" dt="2022-12-10T22:03:54.463" v="974" actId="21"/>
          <ac:picMkLst>
            <pc:docMk/>
            <pc:sldMk cId="2344007718" sldId="272"/>
            <ac:picMk id="31" creationId="{52E540E7-97A8-6CBB-6CF4-0D14C79E8657}"/>
          </ac:picMkLst>
        </pc:picChg>
      </pc:sldChg>
      <pc:sldChg chg="addSp delSp modSp mod">
        <pc:chgData name="Sreerag Cheeroth" userId="a7df4c6c501638a5" providerId="LiveId" clId="{432772C0-B3A7-4A0B-911F-276C8686A857}" dt="2022-12-10T22:07:03.613" v="1078" actId="1076"/>
        <pc:sldMkLst>
          <pc:docMk/>
          <pc:sldMk cId="1065929408" sldId="277"/>
        </pc:sldMkLst>
        <pc:spChg chg="add mod">
          <ac:chgData name="Sreerag Cheeroth" userId="a7df4c6c501638a5" providerId="LiveId" clId="{432772C0-B3A7-4A0B-911F-276C8686A857}" dt="2022-12-10T21:54:25.752" v="762" actId="207"/>
          <ac:spMkLst>
            <pc:docMk/>
            <pc:sldMk cId="1065929408" sldId="277"/>
            <ac:spMk id="2" creationId="{977987CA-D510-440D-1DD2-68AA8644E96C}"/>
          </ac:spMkLst>
        </pc:spChg>
        <pc:spChg chg="add mod">
          <ac:chgData name="Sreerag Cheeroth" userId="a7df4c6c501638a5" providerId="LiveId" clId="{432772C0-B3A7-4A0B-911F-276C8686A857}" dt="2022-12-10T22:07:03.613" v="1078" actId="1076"/>
          <ac:spMkLst>
            <pc:docMk/>
            <pc:sldMk cId="1065929408" sldId="277"/>
            <ac:spMk id="4" creationId="{3E93330C-5053-A56B-6F5C-245E9ED38050}"/>
          </ac:spMkLst>
        </pc:spChg>
        <pc:spChg chg="mod">
          <ac:chgData name="Sreerag Cheeroth" userId="a7df4c6c501638a5" providerId="LiveId" clId="{432772C0-B3A7-4A0B-911F-276C8686A857}" dt="2022-12-10T22:00:21.639" v="894"/>
          <ac:spMkLst>
            <pc:docMk/>
            <pc:sldMk cId="1065929408" sldId="277"/>
            <ac:spMk id="6" creationId="{62B029C4-A125-3425-3506-743933917A98}"/>
          </ac:spMkLst>
        </pc:spChg>
        <pc:spChg chg="mod">
          <ac:chgData name="Sreerag Cheeroth" userId="a7df4c6c501638a5" providerId="LiveId" clId="{432772C0-B3A7-4A0B-911F-276C8686A857}" dt="2022-12-10T22:00:31.393" v="899"/>
          <ac:spMkLst>
            <pc:docMk/>
            <pc:sldMk cId="1065929408" sldId="277"/>
            <ac:spMk id="7" creationId="{EFD13CAB-A664-A684-FC41-A2B5633AF7FF}"/>
          </ac:spMkLst>
        </pc:spChg>
        <pc:spChg chg="mod">
          <ac:chgData name="Sreerag Cheeroth" userId="a7df4c6c501638a5" providerId="LiveId" clId="{432772C0-B3A7-4A0B-911F-276C8686A857}" dt="2022-12-10T22:00:38.770" v="903" actId="122"/>
          <ac:spMkLst>
            <pc:docMk/>
            <pc:sldMk cId="1065929408" sldId="277"/>
            <ac:spMk id="8" creationId="{302DC4AB-70D0-3A49-1FAE-2C1545789494}"/>
          </ac:spMkLst>
        </pc:spChg>
        <pc:spChg chg="del mod">
          <ac:chgData name="Sreerag Cheeroth" userId="a7df4c6c501638a5" providerId="LiveId" clId="{432772C0-B3A7-4A0B-911F-276C8686A857}" dt="2022-12-10T22:00:27.026" v="898"/>
          <ac:spMkLst>
            <pc:docMk/>
            <pc:sldMk cId="1065929408" sldId="277"/>
            <ac:spMk id="10" creationId="{1D518866-4F88-AEC7-A456-243334E8E744}"/>
          </ac:spMkLst>
        </pc:spChg>
        <pc:spChg chg="del mod">
          <ac:chgData name="Sreerag Cheeroth" userId="a7df4c6c501638a5" providerId="LiveId" clId="{432772C0-B3A7-4A0B-911F-276C8686A857}" dt="2022-12-10T22:00:27.026" v="896" actId="478"/>
          <ac:spMkLst>
            <pc:docMk/>
            <pc:sldMk cId="1065929408" sldId="277"/>
            <ac:spMk id="11" creationId="{436517E5-339A-5D2B-1CBE-9263EC3F4DD3}"/>
          </ac:spMkLst>
        </pc:spChg>
        <pc:spChg chg="del mod">
          <ac:chgData name="Sreerag Cheeroth" userId="a7df4c6c501638a5" providerId="LiveId" clId="{432772C0-B3A7-4A0B-911F-276C8686A857}" dt="2022-12-10T22:00:35.406" v="901" actId="478"/>
          <ac:spMkLst>
            <pc:docMk/>
            <pc:sldMk cId="1065929408" sldId="277"/>
            <ac:spMk id="12" creationId="{4A93C6A9-D285-7FDF-8F0F-1AB269CD24A7}"/>
          </ac:spMkLst>
        </pc:spChg>
      </pc:sldChg>
      <pc:sldChg chg="addSp delSp modSp mod">
        <pc:chgData name="Sreerag Cheeroth" userId="a7df4c6c501638a5" providerId="LiveId" clId="{432772C0-B3A7-4A0B-911F-276C8686A857}" dt="2022-12-10T22:00:14.111" v="892" actId="122"/>
        <pc:sldMkLst>
          <pc:docMk/>
          <pc:sldMk cId="3893464917" sldId="278"/>
        </pc:sldMkLst>
        <pc:spChg chg="del mod">
          <ac:chgData name="Sreerag Cheeroth" userId="a7df4c6c501638a5" providerId="LiveId" clId="{432772C0-B3A7-4A0B-911F-276C8686A857}" dt="2022-12-10T21:59:07.469" v="857"/>
          <ac:spMkLst>
            <pc:docMk/>
            <pc:sldMk cId="3893464917" sldId="278"/>
            <ac:spMk id="3" creationId="{B300E9C8-9C07-4956-961D-BFEFCBB6D5A9}"/>
          </ac:spMkLst>
        </pc:spChg>
        <pc:spChg chg="mod">
          <ac:chgData name="Sreerag Cheeroth" userId="a7df4c6c501638a5" providerId="LiveId" clId="{432772C0-B3A7-4A0B-911F-276C8686A857}" dt="2022-12-10T21:59:26.793" v="860" actId="13926"/>
          <ac:spMkLst>
            <pc:docMk/>
            <pc:sldMk cId="3893464917" sldId="278"/>
            <ac:spMk id="4" creationId="{0B6F6998-EC51-91BF-901E-F5A9C1FE996C}"/>
          </ac:spMkLst>
        </pc:spChg>
        <pc:spChg chg="mod">
          <ac:chgData name="Sreerag Cheeroth" userId="a7df4c6c501638a5" providerId="LiveId" clId="{432772C0-B3A7-4A0B-911F-276C8686A857}" dt="2022-12-10T21:59:38.497" v="866" actId="13926"/>
          <ac:spMkLst>
            <pc:docMk/>
            <pc:sldMk cId="3893464917" sldId="278"/>
            <ac:spMk id="5" creationId="{82F5C1F5-5A81-2249-587A-D1D73B00E7A5}"/>
          </ac:spMkLst>
        </pc:spChg>
        <pc:spChg chg="del mod">
          <ac:chgData name="Sreerag Cheeroth" userId="a7df4c6c501638a5" providerId="LiveId" clId="{432772C0-B3A7-4A0B-911F-276C8686A857}" dt="2022-12-10T21:59:30.832" v="863"/>
          <ac:spMkLst>
            <pc:docMk/>
            <pc:sldMk cId="3893464917" sldId="278"/>
            <ac:spMk id="6" creationId="{275FA5AF-73A6-5517-A478-48DFB9F4773A}"/>
          </ac:spMkLst>
        </pc:spChg>
        <pc:spChg chg="add mod">
          <ac:chgData name="Sreerag Cheeroth" userId="a7df4c6c501638a5" providerId="LiveId" clId="{432772C0-B3A7-4A0B-911F-276C8686A857}" dt="2022-12-10T21:59:47.840" v="870" actId="122"/>
          <ac:spMkLst>
            <pc:docMk/>
            <pc:sldMk cId="3893464917" sldId="278"/>
            <ac:spMk id="7" creationId="{D12C5CD3-1E53-7F4C-ADAA-2220F3BA171A}"/>
          </ac:spMkLst>
        </pc:spChg>
        <pc:spChg chg="add mod">
          <ac:chgData name="Sreerag Cheeroth" userId="a7df4c6c501638a5" providerId="LiveId" clId="{432772C0-B3A7-4A0B-911F-276C8686A857}" dt="2022-12-10T21:59:57" v="878" actId="122"/>
          <ac:spMkLst>
            <pc:docMk/>
            <pc:sldMk cId="3893464917" sldId="278"/>
            <ac:spMk id="8" creationId="{1CBD847A-9F43-EE6F-0D46-D0E41AB27B8E}"/>
          </ac:spMkLst>
        </pc:spChg>
        <pc:spChg chg="add del mod">
          <ac:chgData name="Sreerag Cheeroth" userId="a7df4c6c501638a5" providerId="LiveId" clId="{432772C0-B3A7-4A0B-911F-276C8686A857}" dt="2022-12-10T21:19:19.265" v="73" actId="478"/>
          <ac:spMkLst>
            <pc:docMk/>
            <pc:sldMk cId="3893464917" sldId="278"/>
            <ac:spMk id="9" creationId="{D0815FCC-66EE-B029-F7A0-95850FF055CE}"/>
          </ac:spMkLst>
        </pc:spChg>
        <pc:spChg chg="add del mod">
          <ac:chgData name="Sreerag Cheeroth" userId="a7df4c6c501638a5" providerId="LiveId" clId="{432772C0-B3A7-4A0B-911F-276C8686A857}" dt="2022-12-10T21:19:19.265" v="73" actId="478"/>
          <ac:spMkLst>
            <pc:docMk/>
            <pc:sldMk cId="3893464917" sldId="278"/>
            <ac:spMk id="10" creationId="{A777E2E6-6F84-4B4E-F1DB-7988087DD04F}"/>
          </ac:spMkLst>
        </pc:spChg>
        <pc:spChg chg="add mod">
          <ac:chgData name="Sreerag Cheeroth" userId="a7df4c6c501638a5" providerId="LiveId" clId="{432772C0-B3A7-4A0B-911F-276C8686A857}" dt="2022-12-10T22:00:05.709" v="885" actId="13926"/>
          <ac:spMkLst>
            <pc:docMk/>
            <pc:sldMk cId="3893464917" sldId="278"/>
            <ac:spMk id="11" creationId="{8FE8D526-E4E8-6112-24F8-8E98B6A34719}"/>
          </ac:spMkLst>
        </pc:spChg>
        <pc:spChg chg="add del mod">
          <ac:chgData name="Sreerag Cheeroth" userId="a7df4c6c501638a5" providerId="LiveId" clId="{432772C0-B3A7-4A0B-911F-276C8686A857}" dt="2022-12-10T22:00:02.196" v="882"/>
          <ac:spMkLst>
            <pc:docMk/>
            <pc:sldMk cId="3893464917" sldId="278"/>
            <ac:spMk id="12" creationId="{92671B0E-B02D-031E-F85A-A83E0840DA83}"/>
          </ac:spMkLst>
        </pc:spChg>
        <pc:spChg chg="add mod">
          <ac:chgData name="Sreerag Cheeroth" userId="a7df4c6c501638a5" providerId="LiveId" clId="{432772C0-B3A7-4A0B-911F-276C8686A857}" dt="2022-12-10T22:00:14.111" v="892" actId="122"/>
          <ac:spMkLst>
            <pc:docMk/>
            <pc:sldMk cId="3893464917" sldId="278"/>
            <ac:spMk id="13" creationId="{16527CD2-970F-5698-4D3B-889474252159}"/>
          </ac:spMkLst>
        </pc:spChg>
        <pc:spChg chg="add del mod">
          <ac:chgData name="Sreerag Cheeroth" userId="a7df4c6c501638a5" providerId="LiveId" clId="{432772C0-B3A7-4A0B-911F-276C8686A857}" dt="2022-12-10T22:00:09.654" v="889"/>
          <ac:spMkLst>
            <pc:docMk/>
            <pc:sldMk cId="3893464917" sldId="278"/>
            <ac:spMk id="14" creationId="{36E32D13-A459-53E1-2549-8187F1805D9B}"/>
          </ac:spMkLst>
        </pc:spChg>
        <pc:spChg chg="add del mod">
          <ac:chgData name="Sreerag Cheeroth" userId="a7df4c6c501638a5" providerId="LiveId" clId="{432772C0-B3A7-4A0B-911F-276C8686A857}" dt="2022-12-10T21:59:52.075" v="873"/>
          <ac:spMkLst>
            <pc:docMk/>
            <pc:sldMk cId="3893464917" sldId="278"/>
            <ac:spMk id="15" creationId="{95DF68A7-272C-01DD-A5C0-5C79117E5E23}"/>
          </ac:spMkLst>
        </pc:spChg>
        <pc:spChg chg="add del mod">
          <ac:chgData name="Sreerag Cheeroth" userId="a7df4c6c501638a5" providerId="LiveId" clId="{432772C0-B3A7-4A0B-911F-276C8686A857}" dt="2022-12-10T21:59:52.075" v="875"/>
          <ac:spMkLst>
            <pc:docMk/>
            <pc:sldMk cId="3893464917" sldId="278"/>
            <ac:spMk id="16" creationId="{935E5B17-3D31-4CD4-5095-DEACF4CCE0B9}"/>
          </ac:spMkLst>
        </pc:spChg>
        <pc:spChg chg="add del">
          <ac:chgData name="Sreerag Cheeroth" userId="a7df4c6c501638a5" providerId="LiveId" clId="{432772C0-B3A7-4A0B-911F-276C8686A857}" dt="2022-12-10T21:56:53.684" v="795" actId="11529"/>
          <ac:spMkLst>
            <pc:docMk/>
            <pc:sldMk cId="3893464917" sldId="278"/>
            <ac:spMk id="19" creationId="{485D01A8-2D8C-7E69-4AD3-5421734DE8E3}"/>
          </ac:spMkLst>
        </pc:spChg>
        <pc:spChg chg="add mod">
          <ac:chgData name="Sreerag Cheeroth" userId="a7df4c6c501638a5" providerId="LiveId" clId="{432772C0-B3A7-4A0B-911F-276C8686A857}" dt="2022-12-10T21:57:17.834" v="810" actId="20577"/>
          <ac:spMkLst>
            <pc:docMk/>
            <pc:sldMk cId="3893464917" sldId="278"/>
            <ac:spMk id="20" creationId="{A5D3E61E-CCD6-B573-7D82-142377B671ED}"/>
          </ac:spMkLst>
        </pc:spChg>
        <pc:spChg chg="add mod">
          <ac:chgData name="Sreerag Cheeroth" userId="a7df4c6c501638a5" providerId="LiveId" clId="{432772C0-B3A7-4A0B-911F-276C8686A857}" dt="2022-12-10T21:57:55.533" v="854" actId="5793"/>
          <ac:spMkLst>
            <pc:docMk/>
            <pc:sldMk cId="3893464917" sldId="278"/>
            <ac:spMk id="21" creationId="{02C8FD58-648E-487B-EA7F-6ECBEEA4D8CC}"/>
          </ac:spMkLst>
        </pc:spChg>
        <pc:graphicFrameChg chg="add del modGraphic">
          <ac:chgData name="Sreerag Cheeroth" userId="a7df4c6c501638a5" providerId="LiveId" clId="{432772C0-B3A7-4A0B-911F-276C8686A857}" dt="2022-12-10T21:22:14.194" v="100" actId="478"/>
          <ac:graphicFrameMkLst>
            <pc:docMk/>
            <pc:sldMk cId="3893464917" sldId="278"/>
            <ac:graphicFrameMk id="18" creationId="{829F2455-6B77-6985-CCDE-ED2E3740CEA7}"/>
          </ac:graphicFrameMkLst>
        </pc:graphicFrameChg>
      </pc:sldChg>
      <pc:sldChg chg="addSp delSp modSp mod">
        <pc:chgData name="Sreerag Cheeroth" userId="a7df4c6c501638a5" providerId="LiveId" clId="{432772C0-B3A7-4A0B-911F-276C8686A857}" dt="2022-12-10T22:07:51.592" v="1093" actId="1076"/>
        <pc:sldMkLst>
          <pc:docMk/>
          <pc:sldMk cId="674863048" sldId="284"/>
        </pc:sldMkLst>
        <pc:spChg chg="add mod">
          <ac:chgData name="Sreerag Cheeroth" userId="a7df4c6c501638a5" providerId="LiveId" clId="{432772C0-B3A7-4A0B-911F-276C8686A857}" dt="2022-12-10T21:55:07.203" v="766" actId="1076"/>
          <ac:spMkLst>
            <pc:docMk/>
            <pc:sldMk cId="674863048" sldId="284"/>
            <ac:spMk id="3" creationId="{935FA918-BBEF-7EB1-00B8-C48385E03588}"/>
          </ac:spMkLst>
        </pc:spChg>
        <pc:spChg chg="add mod">
          <ac:chgData name="Sreerag Cheeroth" userId="a7df4c6c501638a5" providerId="LiveId" clId="{432772C0-B3A7-4A0B-911F-276C8686A857}" dt="2022-12-10T22:07:51.592" v="1093" actId="1076"/>
          <ac:spMkLst>
            <pc:docMk/>
            <pc:sldMk cId="674863048" sldId="284"/>
            <ac:spMk id="6" creationId="{240797A2-C297-C023-F810-8C872308DC18}"/>
          </ac:spMkLst>
        </pc:spChg>
        <pc:spChg chg="mod">
          <ac:chgData name="Sreerag Cheeroth" userId="a7df4c6c501638a5" providerId="LiveId" clId="{432772C0-B3A7-4A0B-911F-276C8686A857}" dt="2022-12-10T22:00:57.091" v="907"/>
          <ac:spMkLst>
            <pc:docMk/>
            <pc:sldMk cId="674863048" sldId="284"/>
            <ac:spMk id="23" creationId="{9B5646A8-310F-BD84-D2E9-A66E26F4F943}"/>
          </ac:spMkLst>
        </pc:spChg>
        <pc:spChg chg="del mod">
          <ac:chgData name="Sreerag Cheeroth" userId="a7df4c6c501638a5" providerId="LiveId" clId="{432772C0-B3A7-4A0B-911F-276C8686A857}" dt="2022-12-10T22:01:01.715" v="913"/>
          <ac:spMkLst>
            <pc:docMk/>
            <pc:sldMk cId="674863048" sldId="284"/>
            <ac:spMk id="24" creationId="{42AAD220-DCCB-9B51-CC61-E7BFA9B3012B}"/>
          </ac:spMkLst>
        </pc:spChg>
        <pc:spChg chg="mod">
          <ac:chgData name="Sreerag Cheeroth" userId="a7df4c6c501638a5" providerId="LiveId" clId="{432772C0-B3A7-4A0B-911F-276C8686A857}" dt="2022-12-10T22:00:59.717" v="909"/>
          <ac:spMkLst>
            <pc:docMk/>
            <pc:sldMk cId="674863048" sldId="284"/>
            <ac:spMk id="30" creationId="{D0FD078C-D125-F3A4-2684-F9B6452ACF98}"/>
          </ac:spMkLst>
        </pc:spChg>
        <pc:spChg chg="del mod">
          <ac:chgData name="Sreerag Cheeroth" userId="a7df4c6c501638a5" providerId="LiveId" clId="{432772C0-B3A7-4A0B-911F-276C8686A857}" dt="2022-12-10T22:01:01.715" v="915"/>
          <ac:spMkLst>
            <pc:docMk/>
            <pc:sldMk cId="674863048" sldId="284"/>
            <ac:spMk id="32" creationId="{47B025ED-8005-BBA6-E6D8-6EFAAD73EB5D}"/>
          </ac:spMkLst>
        </pc:spChg>
        <pc:spChg chg="mod">
          <ac:chgData name="Sreerag Cheeroth" userId="a7df4c6c501638a5" providerId="LiveId" clId="{432772C0-B3A7-4A0B-911F-276C8686A857}" dt="2022-12-10T22:00:53.508" v="905"/>
          <ac:spMkLst>
            <pc:docMk/>
            <pc:sldMk cId="674863048" sldId="284"/>
            <ac:spMk id="33" creationId="{00969A17-1ADD-C2B3-7A97-0AD9A6D47669}"/>
          </ac:spMkLst>
        </pc:spChg>
        <pc:spChg chg="del mod">
          <ac:chgData name="Sreerag Cheeroth" userId="a7df4c6c501638a5" providerId="LiveId" clId="{432772C0-B3A7-4A0B-911F-276C8686A857}" dt="2022-12-10T22:01:01.714" v="911"/>
          <ac:spMkLst>
            <pc:docMk/>
            <pc:sldMk cId="674863048" sldId="284"/>
            <ac:spMk id="34" creationId="{B936E0C0-833D-3247-8202-79D6D73D4CE4}"/>
          </ac:spMkLst>
        </pc:spChg>
      </pc:sldChg>
      <pc:sldChg chg="addSp modSp">
        <pc:chgData name="Sreerag Cheeroth" userId="a7df4c6c501638a5" providerId="LiveId" clId="{432772C0-B3A7-4A0B-911F-276C8686A857}" dt="2022-12-10T21:55:10.714" v="767"/>
        <pc:sldMkLst>
          <pc:docMk/>
          <pc:sldMk cId="277000331" sldId="285"/>
        </pc:sldMkLst>
        <pc:spChg chg="add mod">
          <ac:chgData name="Sreerag Cheeroth" userId="a7df4c6c501638a5" providerId="LiveId" clId="{432772C0-B3A7-4A0B-911F-276C8686A857}" dt="2022-12-10T21:55:10.714" v="767"/>
          <ac:spMkLst>
            <pc:docMk/>
            <pc:sldMk cId="277000331" sldId="285"/>
            <ac:spMk id="4" creationId="{7715C03B-E85F-AB00-B106-CDB98234A7B2}"/>
          </ac:spMkLst>
        </pc:spChg>
      </pc:sldChg>
      <pc:sldChg chg="addSp modSp">
        <pc:chgData name="Sreerag Cheeroth" userId="a7df4c6c501638a5" providerId="LiveId" clId="{432772C0-B3A7-4A0B-911F-276C8686A857}" dt="2022-12-10T21:55:27.753" v="774"/>
        <pc:sldMkLst>
          <pc:docMk/>
          <pc:sldMk cId="2652619866" sldId="289"/>
        </pc:sldMkLst>
        <pc:spChg chg="add mod">
          <ac:chgData name="Sreerag Cheeroth" userId="a7df4c6c501638a5" providerId="LiveId" clId="{432772C0-B3A7-4A0B-911F-276C8686A857}" dt="2022-12-10T21:55:27.753" v="774"/>
          <ac:spMkLst>
            <pc:docMk/>
            <pc:sldMk cId="2652619866" sldId="289"/>
            <ac:spMk id="2" creationId="{39E4E831-76E0-3915-09BE-42EF62D49E74}"/>
          </ac:spMkLst>
        </pc:spChg>
      </pc:sldChg>
      <pc:sldChg chg="addSp modSp mod">
        <pc:chgData name="Sreerag Cheeroth" userId="a7df4c6c501638a5" providerId="LiveId" clId="{432772C0-B3A7-4A0B-911F-276C8686A857}" dt="2022-12-10T22:07:22.563" v="1084" actId="1076"/>
        <pc:sldMkLst>
          <pc:docMk/>
          <pc:sldMk cId="542544261" sldId="290"/>
        </pc:sldMkLst>
        <pc:spChg chg="add mod">
          <ac:chgData name="Sreerag Cheeroth" userId="a7df4c6c501638a5" providerId="LiveId" clId="{432772C0-B3A7-4A0B-911F-276C8686A857}" dt="2022-12-10T21:54:56.912" v="763"/>
          <ac:spMkLst>
            <pc:docMk/>
            <pc:sldMk cId="542544261" sldId="290"/>
            <ac:spMk id="4" creationId="{C509DA1D-EE2E-7AF4-F49E-88A8348C1485}"/>
          </ac:spMkLst>
        </pc:spChg>
        <pc:spChg chg="add mod">
          <ac:chgData name="Sreerag Cheeroth" userId="a7df4c6c501638a5" providerId="LiveId" clId="{432772C0-B3A7-4A0B-911F-276C8686A857}" dt="2022-12-10T22:07:22.563" v="1084" actId="1076"/>
          <ac:spMkLst>
            <pc:docMk/>
            <pc:sldMk cId="542544261" sldId="290"/>
            <ac:spMk id="5" creationId="{EEBAAA8E-9076-06DC-59B1-7BBAABF1A8EB}"/>
          </ac:spMkLst>
        </pc:spChg>
      </pc:sldChg>
      <pc:sldChg chg="addSp modSp mod">
        <pc:chgData name="Sreerag Cheeroth" userId="a7df4c6c501638a5" providerId="LiveId" clId="{432772C0-B3A7-4A0B-911F-276C8686A857}" dt="2022-12-10T22:07:35.525" v="1089" actId="1076"/>
        <pc:sldMkLst>
          <pc:docMk/>
          <pc:sldMk cId="4077532232" sldId="291"/>
        </pc:sldMkLst>
        <pc:spChg chg="add mod">
          <ac:chgData name="Sreerag Cheeroth" userId="a7df4c6c501638a5" providerId="LiveId" clId="{432772C0-B3A7-4A0B-911F-276C8686A857}" dt="2022-12-10T21:54:58.342" v="764"/>
          <ac:spMkLst>
            <pc:docMk/>
            <pc:sldMk cId="4077532232" sldId="291"/>
            <ac:spMk id="3" creationId="{5916813F-C199-6048-FA0E-3C7A57676C55}"/>
          </ac:spMkLst>
        </pc:spChg>
        <pc:spChg chg="add mod">
          <ac:chgData name="Sreerag Cheeroth" userId="a7df4c6c501638a5" providerId="LiveId" clId="{432772C0-B3A7-4A0B-911F-276C8686A857}" dt="2022-12-10T22:07:35.525" v="1089" actId="1076"/>
          <ac:spMkLst>
            <pc:docMk/>
            <pc:sldMk cId="4077532232" sldId="291"/>
            <ac:spMk id="7" creationId="{577CFB97-8F2B-0FBD-6E06-A1823340B703}"/>
          </ac:spMkLst>
        </pc:spChg>
      </pc:sldChg>
      <pc:sldChg chg="addSp modSp mod">
        <pc:chgData name="Sreerag Cheeroth" userId="a7df4c6c501638a5" providerId="LiveId" clId="{432772C0-B3A7-4A0B-911F-276C8686A857}" dt="2022-12-10T22:08:05.212" v="1096" actId="1076"/>
        <pc:sldMkLst>
          <pc:docMk/>
          <pc:sldMk cId="466732441" sldId="292"/>
        </pc:sldMkLst>
        <pc:spChg chg="add mod">
          <ac:chgData name="Sreerag Cheeroth" userId="a7df4c6c501638a5" providerId="LiveId" clId="{432772C0-B3A7-4A0B-911F-276C8686A857}" dt="2022-12-10T21:55:12.862" v="768"/>
          <ac:spMkLst>
            <pc:docMk/>
            <pc:sldMk cId="466732441" sldId="292"/>
            <ac:spMk id="3" creationId="{DD69D411-6D60-5C9C-93BD-6A03E8339A40}"/>
          </ac:spMkLst>
        </pc:spChg>
        <pc:spChg chg="mod">
          <ac:chgData name="Sreerag Cheeroth" userId="a7df4c6c501638a5" providerId="LiveId" clId="{432772C0-B3A7-4A0B-911F-276C8686A857}" dt="2022-12-10T22:08:05.212" v="1096" actId="1076"/>
          <ac:spMkLst>
            <pc:docMk/>
            <pc:sldMk cId="466732441" sldId="292"/>
            <ac:spMk id="4" creationId="{9B20085B-3D1E-93FD-D073-56EC3130A6C1}"/>
          </ac:spMkLst>
        </pc:spChg>
      </pc:sldChg>
      <pc:sldChg chg="addSp modSp">
        <pc:chgData name="Sreerag Cheeroth" userId="a7df4c6c501638a5" providerId="LiveId" clId="{432772C0-B3A7-4A0B-911F-276C8686A857}" dt="2022-12-10T21:55:14.810" v="769"/>
        <pc:sldMkLst>
          <pc:docMk/>
          <pc:sldMk cId="3711850180" sldId="293"/>
        </pc:sldMkLst>
        <pc:spChg chg="add mod">
          <ac:chgData name="Sreerag Cheeroth" userId="a7df4c6c501638a5" providerId="LiveId" clId="{432772C0-B3A7-4A0B-911F-276C8686A857}" dt="2022-12-10T21:55:14.810" v="769"/>
          <ac:spMkLst>
            <pc:docMk/>
            <pc:sldMk cId="3711850180" sldId="293"/>
            <ac:spMk id="6" creationId="{F946CE88-E6EF-28CA-26E1-FA90D51C687D}"/>
          </ac:spMkLst>
        </pc:spChg>
      </pc:sldChg>
      <pc:sldChg chg="del">
        <pc:chgData name="Sreerag Cheeroth" userId="a7df4c6c501638a5" providerId="LiveId" clId="{432772C0-B3A7-4A0B-911F-276C8686A857}" dt="2022-12-10T21:27:47.015" v="102" actId="47"/>
        <pc:sldMkLst>
          <pc:docMk/>
          <pc:sldMk cId="3733069267" sldId="294"/>
        </pc:sldMkLst>
      </pc:sldChg>
      <pc:sldChg chg="del">
        <pc:chgData name="Sreerag Cheeroth" userId="a7df4c6c501638a5" providerId="LiveId" clId="{432772C0-B3A7-4A0B-911F-276C8686A857}" dt="2022-12-10T21:15:58.113" v="11" actId="2696"/>
        <pc:sldMkLst>
          <pc:docMk/>
          <pc:sldMk cId="4242445050" sldId="300"/>
        </pc:sldMkLst>
      </pc:sldChg>
      <pc:sldChg chg="del">
        <pc:chgData name="Sreerag Cheeroth" userId="a7df4c6c501638a5" providerId="LiveId" clId="{432772C0-B3A7-4A0B-911F-276C8686A857}" dt="2022-12-10T21:17:49.325" v="48" actId="47"/>
        <pc:sldMkLst>
          <pc:docMk/>
          <pc:sldMk cId="2402176465" sldId="301"/>
        </pc:sldMkLst>
      </pc:sldChg>
      <pc:sldChg chg="modSp mod">
        <pc:chgData name="Sreerag Cheeroth" userId="a7df4c6c501638a5" providerId="LiveId" clId="{432772C0-B3A7-4A0B-911F-276C8686A857}" dt="2022-12-10T22:14:46.583" v="1161" actId="5793"/>
        <pc:sldMkLst>
          <pc:docMk/>
          <pc:sldMk cId="4172821093" sldId="303"/>
        </pc:sldMkLst>
        <pc:spChg chg="mod">
          <ac:chgData name="Sreerag Cheeroth" userId="a7df4c6c501638a5" providerId="LiveId" clId="{432772C0-B3A7-4A0B-911F-276C8686A857}" dt="2022-12-10T22:14:46.583" v="1161" actId="5793"/>
          <ac:spMkLst>
            <pc:docMk/>
            <pc:sldMk cId="4172821093" sldId="303"/>
            <ac:spMk id="6" creationId="{293CA139-32C6-645C-7972-1D8504DA48BD}"/>
          </ac:spMkLst>
        </pc:spChg>
      </pc:sldChg>
      <pc:sldChg chg="addSp modSp">
        <pc:chgData name="Sreerag Cheeroth" userId="a7df4c6c501638a5" providerId="LiveId" clId="{432772C0-B3A7-4A0B-911F-276C8686A857}" dt="2022-12-10T21:55:43.283" v="781"/>
        <pc:sldMkLst>
          <pc:docMk/>
          <pc:sldMk cId="1657082363" sldId="308"/>
        </pc:sldMkLst>
        <pc:spChg chg="add mod">
          <ac:chgData name="Sreerag Cheeroth" userId="a7df4c6c501638a5" providerId="LiveId" clId="{432772C0-B3A7-4A0B-911F-276C8686A857}" dt="2022-12-10T21:55:43.283" v="781"/>
          <ac:spMkLst>
            <pc:docMk/>
            <pc:sldMk cId="1657082363" sldId="308"/>
            <ac:spMk id="5" creationId="{8B7C06D7-3AFD-3E34-3814-2091B75FBB7D}"/>
          </ac:spMkLst>
        </pc:spChg>
      </pc:sldChg>
      <pc:sldChg chg="addSp modSp">
        <pc:chgData name="Sreerag Cheeroth" userId="a7df4c6c501638a5" providerId="LiveId" clId="{432772C0-B3A7-4A0B-911F-276C8686A857}" dt="2022-12-10T21:55:54.655" v="785"/>
        <pc:sldMkLst>
          <pc:docMk/>
          <pc:sldMk cId="172732957" sldId="311"/>
        </pc:sldMkLst>
        <pc:spChg chg="add mod">
          <ac:chgData name="Sreerag Cheeroth" userId="a7df4c6c501638a5" providerId="LiveId" clId="{432772C0-B3A7-4A0B-911F-276C8686A857}" dt="2022-12-10T21:55:54.655" v="785"/>
          <ac:spMkLst>
            <pc:docMk/>
            <pc:sldMk cId="172732957" sldId="311"/>
            <ac:spMk id="7" creationId="{8F3030CA-07D6-1E26-F5A0-AA0C23F78E5E}"/>
          </ac:spMkLst>
        </pc:spChg>
      </pc:sldChg>
      <pc:sldChg chg="addSp modSp mod">
        <pc:chgData name="Sreerag Cheeroth" userId="a7df4c6c501638a5" providerId="LiveId" clId="{432772C0-B3A7-4A0B-911F-276C8686A857}" dt="2022-12-10T22:09:39.584" v="1130" actId="1076"/>
        <pc:sldMkLst>
          <pc:docMk/>
          <pc:sldMk cId="1259342810" sldId="312"/>
        </pc:sldMkLst>
        <pc:spChg chg="add mod">
          <ac:chgData name="Sreerag Cheeroth" userId="a7df4c6c501638a5" providerId="LiveId" clId="{432772C0-B3A7-4A0B-911F-276C8686A857}" dt="2022-12-10T21:56:00.372" v="788"/>
          <ac:spMkLst>
            <pc:docMk/>
            <pc:sldMk cId="1259342810" sldId="312"/>
            <ac:spMk id="2" creationId="{A1493E2E-0AFC-649F-2D08-C87AADC2ACBF}"/>
          </ac:spMkLst>
        </pc:spChg>
        <pc:spChg chg="add mod">
          <ac:chgData name="Sreerag Cheeroth" userId="a7df4c6c501638a5" providerId="LiveId" clId="{432772C0-B3A7-4A0B-911F-276C8686A857}" dt="2022-12-10T22:09:39.584" v="1130" actId="1076"/>
          <ac:spMkLst>
            <pc:docMk/>
            <pc:sldMk cId="1259342810" sldId="312"/>
            <ac:spMk id="8" creationId="{1A3E1B71-38C2-6FC9-D1C8-9B0E4EBC7342}"/>
          </ac:spMkLst>
        </pc:spChg>
      </pc:sldChg>
      <pc:sldChg chg="addSp delSp modSp mod">
        <pc:chgData name="Sreerag Cheeroth" userId="a7df4c6c501638a5" providerId="LiveId" clId="{432772C0-B3A7-4A0B-911F-276C8686A857}" dt="2022-12-10T22:10:35.833" v="1153" actId="1076"/>
        <pc:sldMkLst>
          <pc:docMk/>
          <pc:sldMk cId="1147679218" sldId="315"/>
        </pc:sldMkLst>
        <pc:spChg chg="add mod">
          <ac:chgData name="Sreerag Cheeroth" userId="a7df4c6c501638a5" providerId="LiveId" clId="{432772C0-B3A7-4A0B-911F-276C8686A857}" dt="2022-12-10T21:56:09.533" v="792"/>
          <ac:spMkLst>
            <pc:docMk/>
            <pc:sldMk cId="1147679218" sldId="315"/>
            <ac:spMk id="8" creationId="{1C0A1F20-5F5A-B0A0-940E-390773B46D3C}"/>
          </ac:spMkLst>
        </pc:spChg>
        <pc:spChg chg="add del mod">
          <ac:chgData name="Sreerag Cheeroth" userId="a7df4c6c501638a5" providerId="LiveId" clId="{432772C0-B3A7-4A0B-911F-276C8686A857}" dt="2022-12-10T22:10:18.113" v="1145"/>
          <ac:spMkLst>
            <pc:docMk/>
            <pc:sldMk cId="1147679218" sldId="315"/>
            <ac:spMk id="9" creationId="{B0B3A442-3670-3B8E-CA93-3AD8BB84F711}"/>
          </ac:spMkLst>
        </pc:spChg>
        <pc:spChg chg="add mod">
          <ac:chgData name="Sreerag Cheeroth" userId="a7df4c6c501638a5" providerId="LiveId" clId="{432772C0-B3A7-4A0B-911F-276C8686A857}" dt="2022-12-10T22:10:35.833" v="1153" actId="1076"/>
          <ac:spMkLst>
            <pc:docMk/>
            <pc:sldMk cId="1147679218" sldId="315"/>
            <ac:spMk id="10" creationId="{C5C62D3E-270A-AFFB-157C-F96BBCA3B7E6}"/>
          </ac:spMkLst>
        </pc:spChg>
      </pc:sldChg>
      <pc:sldChg chg="addSp delSp modSp mod">
        <pc:chgData name="Sreerag Cheeroth" userId="a7df4c6c501638a5" providerId="LiveId" clId="{432772C0-B3A7-4A0B-911F-276C8686A857}" dt="2022-12-10T22:10:45.417" v="1156" actId="1076"/>
        <pc:sldMkLst>
          <pc:docMk/>
          <pc:sldMk cId="4100932736" sldId="316"/>
        </pc:sldMkLst>
        <pc:spChg chg="add mod">
          <ac:chgData name="Sreerag Cheeroth" userId="a7df4c6c501638a5" providerId="LiveId" clId="{432772C0-B3A7-4A0B-911F-276C8686A857}" dt="2022-12-10T21:56:11.146" v="793"/>
          <ac:spMkLst>
            <pc:docMk/>
            <pc:sldMk cId="4100932736" sldId="316"/>
            <ac:spMk id="2" creationId="{C80119C3-664C-31D8-2364-B1D061C26980}"/>
          </ac:spMkLst>
        </pc:spChg>
        <pc:spChg chg="add del mod">
          <ac:chgData name="Sreerag Cheeroth" userId="a7df4c6c501638a5" providerId="LiveId" clId="{432772C0-B3A7-4A0B-911F-276C8686A857}" dt="2022-12-10T22:10:42.191" v="1155" actId="478"/>
          <ac:spMkLst>
            <pc:docMk/>
            <pc:sldMk cId="4100932736" sldId="316"/>
            <ac:spMk id="12" creationId="{126A7C07-190C-1C36-E382-09C55958EEEC}"/>
          </ac:spMkLst>
        </pc:spChg>
        <pc:spChg chg="add mod">
          <ac:chgData name="Sreerag Cheeroth" userId="a7df4c6c501638a5" providerId="LiveId" clId="{432772C0-B3A7-4A0B-911F-276C8686A857}" dt="2022-12-10T22:10:45.417" v="1156" actId="1076"/>
          <ac:spMkLst>
            <pc:docMk/>
            <pc:sldMk cId="4100932736" sldId="316"/>
            <ac:spMk id="13" creationId="{342A2517-255D-42C9-0D7F-D273C730DD51}"/>
          </ac:spMkLst>
        </pc:spChg>
      </pc:sldChg>
      <pc:sldChg chg="del">
        <pc:chgData name="Sreerag Cheeroth" userId="a7df4c6c501638a5" providerId="LiveId" clId="{432772C0-B3A7-4A0B-911F-276C8686A857}" dt="2022-12-10T21:27:43.081" v="101" actId="47"/>
        <pc:sldMkLst>
          <pc:docMk/>
          <pc:sldMk cId="2290550400" sldId="317"/>
        </pc:sldMkLst>
      </pc:sldChg>
      <pc:sldChg chg="addSp delSp modSp mod">
        <pc:chgData name="Sreerag Cheeroth" userId="a7df4c6c501638a5" providerId="LiveId" clId="{432772C0-B3A7-4A0B-911F-276C8686A857}" dt="2022-12-10T22:08:26.092" v="1102" actId="14100"/>
        <pc:sldMkLst>
          <pc:docMk/>
          <pc:sldMk cId="2932919466" sldId="318"/>
        </pc:sldMkLst>
        <pc:spChg chg="mod">
          <ac:chgData name="Sreerag Cheeroth" userId="a7df4c6c501638a5" providerId="LiveId" clId="{432772C0-B3A7-4A0B-911F-276C8686A857}" dt="2022-12-10T22:01:10.642" v="917"/>
          <ac:spMkLst>
            <pc:docMk/>
            <pc:sldMk cId="2932919466" sldId="318"/>
            <ac:spMk id="2" creationId="{8A314334-8B15-8705-3834-C4E6958CBA8D}"/>
          </ac:spMkLst>
        </pc:spChg>
        <pc:spChg chg="del mod">
          <ac:chgData name="Sreerag Cheeroth" userId="a7df4c6c501638a5" providerId="LiveId" clId="{432772C0-B3A7-4A0B-911F-276C8686A857}" dt="2022-12-10T22:01:17.613" v="923"/>
          <ac:spMkLst>
            <pc:docMk/>
            <pc:sldMk cId="2932919466" sldId="318"/>
            <ac:spMk id="3" creationId="{78A5B242-A819-B1C8-ED73-E1C82F763B52}"/>
          </ac:spMkLst>
        </pc:spChg>
        <pc:spChg chg="mod">
          <ac:chgData name="Sreerag Cheeroth" userId="a7df4c6c501638a5" providerId="LiveId" clId="{432772C0-B3A7-4A0B-911F-276C8686A857}" dt="2022-12-10T22:01:14.032" v="919"/>
          <ac:spMkLst>
            <pc:docMk/>
            <pc:sldMk cId="2932919466" sldId="318"/>
            <ac:spMk id="4" creationId="{1A8B8286-5880-0FC4-5A71-DBB64A846651}"/>
          </ac:spMkLst>
        </pc:spChg>
        <pc:spChg chg="add mod">
          <ac:chgData name="Sreerag Cheeroth" userId="a7df4c6c501638a5" providerId="LiveId" clId="{432772C0-B3A7-4A0B-911F-276C8686A857}" dt="2022-12-10T21:55:22.839" v="771"/>
          <ac:spMkLst>
            <pc:docMk/>
            <pc:sldMk cId="2932919466" sldId="318"/>
            <ac:spMk id="7" creationId="{C3204F92-902A-26D8-C6EF-96F7F039CD30}"/>
          </ac:spMkLst>
        </pc:spChg>
        <pc:spChg chg="del mod">
          <ac:chgData name="Sreerag Cheeroth" userId="a7df4c6c501638a5" providerId="LiveId" clId="{432772C0-B3A7-4A0B-911F-276C8686A857}" dt="2022-12-10T22:01:17.613" v="925"/>
          <ac:spMkLst>
            <pc:docMk/>
            <pc:sldMk cId="2932919466" sldId="318"/>
            <ac:spMk id="9" creationId="{5C9B8FB7-4A0B-AD14-79B7-C4918FE750D1}"/>
          </ac:spMkLst>
        </pc:spChg>
        <pc:spChg chg="mod">
          <ac:chgData name="Sreerag Cheeroth" userId="a7df4c6c501638a5" providerId="LiveId" clId="{432772C0-B3A7-4A0B-911F-276C8686A857}" dt="2022-12-10T22:02:34.177" v="970" actId="122"/>
          <ac:spMkLst>
            <pc:docMk/>
            <pc:sldMk cId="2932919466" sldId="318"/>
            <ac:spMk id="10" creationId="{E8CD75BE-620F-3412-F8C0-8CC51F1954F0}"/>
          </ac:spMkLst>
        </pc:spChg>
        <pc:spChg chg="del mod">
          <ac:chgData name="Sreerag Cheeroth" userId="a7df4c6c501638a5" providerId="LiveId" clId="{432772C0-B3A7-4A0B-911F-276C8686A857}" dt="2022-12-10T22:01:17.613" v="927"/>
          <ac:spMkLst>
            <pc:docMk/>
            <pc:sldMk cId="2932919466" sldId="318"/>
            <ac:spMk id="11" creationId="{766889B0-4A5E-7350-F99C-87148184CD71}"/>
          </ac:spMkLst>
        </pc:spChg>
        <pc:spChg chg="add del mod">
          <ac:chgData name="Sreerag Cheeroth" userId="a7df4c6c501638a5" providerId="LiveId" clId="{432772C0-B3A7-4A0B-911F-276C8686A857}" dt="2022-12-10T21:55:26.560" v="773"/>
          <ac:spMkLst>
            <pc:docMk/>
            <pc:sldMk cId="2932919466" sldId="318"/>
            <ac:spMk id="12" creationId="{7124A871-9C43-C267-35E1-ED0ED2B2719A}"/>
          </ac:spMkLst>
        </pc:spChg>
        <pc:spChg chg="add mod">
          <ac:chgData name="Sreerag Cheeroth" userId="a7df4c6c501638a5" providerId="LiveId" clId="{432772C0-B3A7-4A0B-911F-276C8686A857}" dt="2022-12-10T22:08:26.092" v="1102" actId="14100"/>
          <ac:spMkLst>
            <pc:docMk/>
            <pc:sldMk cId="2932919466" sldId="318"/>
            <ac:spMk id="13" creationId="{99C305DA-8206-659E-48D8-9AD4ECBCF3AC}"/>
          </ac:spMkLst>
        </pc:spChg>
      </pc:sldChg>
      <pc:sldChg chg="addSp modSp">
        <pc:chgData name="Sreerag Cheeroth" userId="a7df4c6c501638a5" providerId="LiveId" clId="{432772C0-B3A7-4A0B-911F-276C8686A857}" dt="2022-12-10T21:55:29.195" v="775"/>
        <pc:sldMkLst>
          <pc:docMk/>
          <pc:sldMk cId="3501435484" sldId="319"/>
        </pc:sldMkLst>
        <pc:spChg chg="add mod">
          <ac:chgData name="Sreerag Cheeroth" userId="a7df4c6c501638a5" providerId="LiveId" clId="{432772C0-B3A7-4A0B-911F-276C8686A857}" dt="2022-12-10T21:55:29.195" v="775"/>
          <ac:spMkLst>
            <pc:docMk/>
            <pc:sldMk cId="3501435484" sldId="319"/>
            <ac:spMk id="4" creationId="{ACAF1DED-36B0-B8FC-AD76-9419C1261CFC}"/>
          </ac:spMkLst>
        </pc:spChg>
      </pc:sldChg>
      <pc:sldChg chg="addSp modSp">
        <pc:chgData name="Sreerag Cheeroth" userId="a7df4c6c501638a5" providerId="LiveId" clId="{432772C0-B3A7-4A0B-911F-276C8686A857}" dt="2022-12-10T21:55:30.902" v="776"/>
        <pc:sldMkLst>
          <pc:docMk/>
          <pc:sldMk cId="807976303" sldId="320"/>
        </pc:sldMkLst>
        <pc:spChg chg="add mod">
          <ac:chgData name="Sreerag Cheeroth" userId="a7df4c6c501638a5" providerId="LiveId" clId="{432772C0-B3A7-4A0B-911F-276C8686A857}" dt="2022-12-10T21:55:30.902" v="776"/>
          <ac:spMkLst>
            <pc:docMk/>
            <pc:sldMk cId="807976303" sldId="320"/>
            <ac:spMk id="2" creationId="{6E61A578-E476-8A5B-E653-D11F99FA81C2}"/>
          </ac:spMkLst>
        </pc:spChg>
      </pc:sldChg>
      <pc:sldChg chg="del">
        <pc:chgData name="Sreerag Cheeroth" userId="a7df4c6c501638a5" providerId="LiveId" clId="{432772C0-B3A7-4A0B-911F-276C8686A857}" dt="2022-12-10T21:28:46.932" v="103" actId="47"/>
        <pc:sldMkLst>
          <pc:docMk/>
          <pc:sldMk cId="2712256067" sldId="321"/>
        </pc:sldMkLst>
      </pc:sldChg>
      <pc:sldChg chg="addSp delSp modSp mod">
        <pc:chgData name="Sreerag Cheeroth" userId="a7df4c6c501638a5" providerId="LiveId" clId="{432772C0-B3A7-4A0B-911F-276C8686A857}" dt="2022-12-10T22:08:43.088" v="1108" actId="20577"/>
        <pc:sldMkLst>
          <pc:docMk/>
          <pc:sldMk cId="2075601178" sldId="322"/>
        </pc:sldMkLst>
        <pc:spChg chg="mod">
          <ac:chgData name="Sreerag Cheeroth" userId="a7df4c6c501638a5" providerId="LiveId" clId="{432772C0-B3A7-4A0B-911F-276C8686A857}" dt="2022-12-10T22:01:27.966" v="933"/>
          <ac:spMkLst>
            <pc:docMk/>
            <pc:sldMk cId="2075601178" sldId="322"/>
            <ac:spMk id="2" creationId="{522B76A9-43A6-0FDB-EE1A-562F1B12530D}"/>
          </ac:spMkLst>
        </pc:spChg>
        <pc:spChg chg="del mod">
          <ac:chgData name="Sreerag Cheeroth" userId="a7df4c6c501638a5" providerId="LiveId" clId="{432772C0-B3A7-4A0B-911F-276C8686A857}" dt="2022-12-10T22:01:37.996" v="940"/>
          <ac:spMkLst>
            <pc:docMk/>
            <pc:sldMk cId="2075601178" sldId="322"/>
            <ac:spMk id="3" creationId="{67E4CAE8-80B9-1D51-996B-3B998FDD89B5}"/>
          </ac:spMkLst>
        </pc:spChg>
        <pc:spChg chg="mod">
          <ac:chgData name="Sreerag Cheeroth" userId="a7df4c6c501638a5" providerId="LiveId" clId="{432772C0-B3A7-4A0B-911F-276C8686A857}" dt="2022-12-10T22:01:32.342" v="935"/>
          <ac:spMkLst>
            <pc:docMk/>
            <pc:sldMk cId="2075601178" sldId="322"/>
            <ac:spMk id="4" creationId="{80ABE7C0-B1FC-8220-8BA7-94393F7E9BC9}"/>
          </ac:spMkLst>
        </pc:spChg>
        <pc:spChg chg="mod">
          <ac:chgData name="Sreerag Cheeroth" userId="a7df4c6c501638a5" providerId="LiveId" clId="{432772C0-B3A7-4A0B-911F-276C8686A857}" dt="2022-12-10T21:55:36.556" v="779" actId="1076"/>
          <ac:spMkLst>
            <pc:docMk/>
            <pc:sldMk cId="2075601178" sldId="322"/>
            <ac:spMk id="6" creationId="{0CCCCC6A-846E-D1A2-3C2E-CB6579E59E01}"/>
          </ac:spMkLst>
        </pc:spChg>
        <pc:spChg chg="add mod">
          <ac:chgData name="Sreerag Cheeroth" userId="a7df4c6c501638a5" providerId="LiveId" clId="{432772C0-B3A7-4A0B-911F-276C8686A857}" dt="2022-12-10T21:55:41.845" v="780" actId="1076"/>
          <ac:spMkLst>
            <pc:docMk/>
            <pc:sldMk cId="2075601178" sldId="322"/>
            <ac:spMk id="8" creationId="{F407810D-24B9-1E98-A321-E1ECF3690D30}"/>
          </ac:spMkLst>
        </pc:spChg>
        <pc:spChg chg="del mod">
          <ac:chgData name="Sreerag Cheeroth" userId="a7df4c6c501638a5" providerId="LiveId" clId="{432772C0-B3A7-4A0B-911F-276C8686A857}" dt="2022-12-10T22:01:37.996" v="942"/>
          <ac:spMkLst>
            <pc:docMk/>
            <pc:sldMk cId="2075601178" sldId="322"/>
            <ac:spMk id="9" creationId="{F00AF97B-710A-6BE9-19A3-8799C0A38F05}"/>
          </ac:spMkLst>
        </pc:spChg>
        <pc:spChg chg="mod">
          <ac:chgData name="Sreerag Cheeroth" userId="a7df4c6c501638a5" providerId="LiveId" clId="{432772C0-B3A7-4A0B-911F-276C8686A857}" dt="2022-12-10T22:01:36.984" v="938" actId="122"/>
          <ac:spMkLst>
            <pc:docMk/>
            <pc:sldMk cId="2075601178" sldId="322"/>
            <ac:spMk id="10" creationId="{47B68551-6E4A-5D80-722E-E313DD52E90B}"/>
          </ac:spMkLst>
        </pc:spChg>
        <pc:spChg chg="del mod">
          <ac:chgData name="Sreerag Cheeroth" userId="a7df4c6c501638a5" providerId="LiveId" clId="{432772C0-B3A7-4A0B-911F-276C8686A857}" dt="2022-12-10T22:01:37.996" v="944"/>
          <ac:spMkLst>
            <pc:docMk/>
            <pc:sldMk cId="2075601178" sldId="322"/>
            <ac:spMk id="11" creationId="{7BF2E647-20A5-3E51-3DA3-49A374E84BD7}"/>
          </ac:spMkLst>
        </pc:spChg>
        <pc:spChg chg="add del mod">
          <ac:chgData name="Sreerag Cheeroth" userId="a7df4c6c501638a5" providerId="LiveId" clId="{432772C0-B3A7-4A0B-911F-276C8686A857}" dt="2022-12-10T22:01:24.883" v="930"/>
          <ac:spMkLst>
            <pc:docMk/>
            <pc:sldMk cId="2075601178" sldId="322"/>
            <ac:spMk id="12" creationId="{CF0FC605-95DF-3EE8-5824-F6FC7AB8A67B}"/>
          </ac:spMkLst>
        </pc:spChg>
        <pc:spChg chg="add mod">
          <ac:chgData name="Sreerag Cheeroth" userId="a7df4c6c501638a5" providerId="LiveId" clId="{432772C0-B3A7-4A0B-911F-276C8686A857}" dt="2022-12-10T22:08:43.088" v="1108" actId="20577"/>
          <ac:spMkLst>
            <pc:docMk/>
            <pc:sldMk cId="2075601178" sldId="322"/>
            <ac:spMk id="13" creationId="{54C27C84-4833-075E-D955-5ECC782E9FC7}"/>
          </ac:spMkLst>
        </pc:spChg>
      </pc:sldChg>
      <pc:sldChg chg="addSp modSp mod">
        <pc:chgData name="Sreerag Cheeroth" userId="a7df4c6c501638a5" providerId="LiveId" clId="{432772C0-B3A7-4A0B-911F-276C8686A857}" dt="2022-12-10T22:08:51.932" v="1111" actId="1076"/>
        <pc:sldMkLst>
          <pc:docMk/>
          <pc:sldMk cId="174625104" sldId="323"/>
        </pc:sldMkLst>
        <pc:spChg chg="add mod">
          <ac:chgData name="Sreerag Cheeroth" userId="a7df4c6c501638a5" providerId="LiveId" clId="{432772C0-B3A7-4A0B-911F-276C8686A857}" dt="2022-12-10T21:55:45.335" v="782"/>
          <ac:spMkLst>
            <pc:docMk/>
            <pc:sldMk cId="174625104" sldId="323"/>
            <ac:spMk id="2" creationId="{4B07BD7E-F1AE-4856-3F59-2785BB46FACA}"/>
          </ac:spMkLst>
        </pc:spChg>
        <pc:spChg chg="add mod">
          <ac:chgData name="Sreerag Cheeroth" userId="a7df4c6c501638a5" providerId="LiveId" clId="{432772C0-B3A7-4A0B-911F-276C8686A857}" dt="2022-12-10T22:08:51.932" v="1111" actId="1076"/>
          <ac:spMkLst>
            <pc:docMk/>
            <pc:sldMk cId="174625104" sldId="323"/>
            <ac:spMk id="4" creationId="{DFC1CAB9-AEFF-DF07-2462-64FCE14083BB}"/>
          </ac:spMkLst>
        </pc:spChg>
      </pc:sldChg>
      <pc:sldChg chg="addSp modSp mod">
        <pc:chgData name="Sreerag Cheeroth" userId="a7df4c6c501638a5" providerId="LiveId" clId="{432772C0-B3A7-4A0B-911F-276C8686A857}" dt="2022-12-10T22:09:06.697" v="1117" actId="1076"/>
        <pc:sldMkLst>
          <pc:docMk/>
          <pc:sldMk cId="355766910" sldId="324"/>
        </pc:sldMkLst>
        <pc:spChg chg="add mod">
          <ac:chgData name="Sreerag Cheeroth" userId="a7df4c6c501638a5" providerId="LiveId" clId="{432772C0-B3A7-4A0B-911F-276C8686A857}" dt="2022-12-10T21:55:46.950" v="783"/>
          <ac:spMkLst>
            <pc:docMk/>
            <pc:sldMk cId="355766910" sldId="324"/>
            <ac:spMk id="5" creationId="{2E10B0BB-59D7-9246-7B74-330CFB313A65}"/>
          </ac:spMkLst>
        </pc:spChg>
        <pc:spChg chg="add mod">
          <ac:chgData name="Sreerag Cheeroth" userId="a7df4c6c501638a5" providerId="LiveId" clId="{432772C0-B3A7-4A0B-911F-276C8686A857}" dt="2022-12-10T22:09:06.697" v="1117" actId="1076"/>
          <ac:spMkLst>
            <pc:docMk/>
            <pc:sldMk cId="355766910" sldId="324"/>
            <ac:spMk id="7" creationId="{11356995-078A-B69C-6C54-49810B9D6812}"/>
          </ac:spMkLst>
        </pc:spChg>
      </pc:sldChg>
      <pc:sldChg chg="del">
        <pc:chgData name="Sreerag Cheeroth" userId="a7df4c6c501638a5" providerId="LiveId" clId="{432772C0-B3A7-4A0B-911F-276C8686A857}" dt="2022-12-10T21:29:31.333" v="104" actId="47"/>
        <pc:sldMkLst>
          <pc:docMk/>
          <pc:sldMk cId="2377014069" sldId="325"/>
        </pc:sldMkLst>
      </pc:sldChg>
      <pc:sldChg chg="delSp del mod">
        <pc:chgData name="Sreerag Cheeroth" userId="a7df4c6c501638a5" providerId="LiveId" clId="{432772C0-B3A7-4A0B-911F-276C8686A857}" dt="2022-12-10T21:29:40.839" v="105" actId="47"/>
        <pc:sldMkLst>
          <pc:docMk/>
          <pc:sldMk cId="603056286" sldId="326"/>
        </pc:sldMkLst>
        <pc:spChg chg="del">
          <ac:chgData name="Sreerag Cheeroth" userId="a7df4c6c501638a5" providerId="LiveId" clId="{432772C0-B3A7-4A0B-911F-276C8686A857}" dt="2022-12-10T21:19:37.977" v="74" actId="21"/>
          <ac:spMkLst>
            <pc:docMk/>
            <pc:sldMk cId="603056286" sldId="326"/>
            <ac:spMk id="4" creationId="{4F1E878B-FBCC-D089-84D5-86B607A65C84}"/>
          </ac:spMkLst>
        </pc:spChg>
        <pc:spChg chg="del">
          <ac:chgData name="Sreerag Cheeroth" userId="a7df4c6c501638a5" providerId="LiveId" clId="{432772C0-B3A7-4A0B-911F-276C8686A857}" dt="2022-12-10T21:19:37.977" v="74" actId="21"/>
          <ac:spMkLst>
            <pc:docMk/>
            <pc:sldMk cId="603056286" sldId="326"/>
            <ac:spMk id="9" creationId="{D2052EAD-4061-7692-EBA0-C1794AC00F92}"/>
          </ac:spMkLst>
        </pc:spChg>
        <pc:spChg chg="del">
          <ac:chgData name="Sreerag Cheeroth" userId="a7df4c6c501638a5" providerId="LiveId" clId="{432772C0-B3A7-4A0B-911F-276C8686A857}" dt="2022-12-10T21:19:37.977" v="74" actId="21"/>
          <ac:spMkLst>
            <pc:docMk/>
            <pc:sldMk cId="603056286" sldId="326"/>
            <ac:spMk id="10" creationId="{492758E6-451E-20FF-BAC3-F9E928E95CFA}"/>
          </ac:spMkLst>
        </pc:spChg>
        <pc:spChg chg="del">
          <ac:chgData name="Sreerag Cheeroth" userId="a7df4c6c501638a5" providerId="LiveId" clId="{432772C0-B3A7-4A0B-911F-276C8686A857}" dt="2022-12-10T21:19:37.977" v="74" actId="21"/>
          <ac:spMkLst>
            <pc:docMk/>
            <pc:sldMk cId="603056286" sldId="326"/>
            <ac:spMk id="11" creationId="{1E955333-5402-B851-53B8-1722D530894D}"/>
          </ac:spMkLst>
        </pc:spChg>
      </pc:sldChg>
      <pc:sldChg chg="addSp delSp modSp mod">
        <pc:chgData name="Sreerag Cheeroth" userId="a7df4c6c501638a5" providerId="LiveId" clId="{432772C0-B3A7-4A0B-911F-276C8686A857}" dt="2022-12-10T22:09:25.488" v="1125" actId="20577"/>
        <pc:sldMkLst>
          <pc:docMk/>
          <pc:sldMk cId="1854137560" sldId="327"/>
        </pc:sldMkLst>
        <pc:spChg chg="mod">
          <ac:chgData name="Sreerag Cheeroth" userId="a7df4c6c501638a5" providerId="LiveId" clId="{432772C0-B3A7-4A0B-911F-276C8686A857}" dt="2022-12-10T22:01:45.024" v="946"/>
          <ac:spMkLst>
            <pc:docMk/>
            <pc:sldMk cId="1854137560" sldId="327"/>
            <ac:spMk id="2" creationId="{0BA7F22C-C663-4DF8-A5A2-549BFC3A2647}"/>
          </ac:spMkLst>
        </pc:spChg>
        <pc:spChg chg="del mod">
          <ac:chgData name="Sreerag Cheeroth" userId="a7df4c6c501638a5" providerId="LiveId" clId="{432772C0-B3A7-4A0B-911F-276C8686A857}" dt="2022-12-10T22:01:53.905" v="953"/>
          <ac:spMkLst>
            <pc:docMk/>
            <pc:sldMk cId="1854137560" sldId="327"/>
            <ac:spMk id="3" creationId="{F9D29B90-767A-72C6-6B74-BEF6949F25C7}"/>
          </ac:spMkLst>
        </pc:spChg>
        <pc:spChg chg="add del mod">
          <ac:chgData name="Sreerag Cheeroth" userId="a7df4c6c501638a5" providerId="LiveId" clId="{432772C0-B3A7-4A0B-911F-276C8686A857}" dt="2022-12-10T21:55:57.896" v="786" actId="478"/>
          <ac:spMkLst>
            <pc:docMk/>
            <pc:sldMk cId="1854137560" sldId="327"/>
            <ac:spMk id="5" creationId="{69FAF4C7-D7BD-2CE3-6455-492AB1FEF10C}"/>
          </ac:spMkLst>
        </pc:spChg>
        <pc:spChg chg="add mod">
          <ac:chgData name="Sreerag Cheeroth" userId="a7df4c6c501638a5" providerId="LiveId" clId="{432772C0-B3A7-4A0B-911F-276C8686A857}" dt="2022-12-10T21:55:58.819" v="787"/>
          <ac:spMkLst>
            <pc:docMk/>
            <pc:sldMk cId="1854137560" sldId="327"/>
            <ac:spMk id="6" creationId="{25C8FD70-9BD1-BA04-51A4-C59BFC0B6051}"/>
          </ac:spMkLst>
        </pc:spChg>
        <pc:spChg chg="add mod">
          <ac:chgData name="Sreerag Cheeroth" userId="a7df4c6c501638a5" providerId="LiveId" clId="{432772C0-B3A7-4A0B-911F-276C8686A857}" dt="2022-12-10T22:09:25.488" v="1125" actId="20577"/>
          <ac:spMkLst>
            <pc:docMk/>
            <pc:sldMk cId="1854137560" sldId="327"/>
            <ac:spMk id="7" creationId="{E38E2BE4-4F8C-4FD1-C997-ADE57F2D08F7}"/>
          </ac:spMkLst>
        </pc:spChg>
        <pc:spChg chg="mod">
          <ac:chgData name="Sreerag Cheeroth" userId="a7df4c6c501638a5" providerId="LiveId" clId="{432772C0-B3A7-4A0B-911F-276C8686A857}" dt="2022-12-10T22:01:47.567" v="948"/>
          <ac:spMkLst>
            <pc:docMk/>
            <pc:sldMk cId="1854137560" sldId="327"/>
            <ac:spMk id="10" creationId="{94488A60-D720-0805-74F2-932886B3C948}"/>
          </ac:spMkLst>
        </pc:spChg>
        <pc:spChg chg="del mod">
          <ac:chgData name="Sreerag Cheeroth" userId="a7df4c6c501638a5" providerId="LiveId" clId="{432772C0-B3A7-4A0B-911F-276C8686A857}" dt="2022-12-10T22:01:53.906" v="955"/>
          <ac:spMkLst>
            <pc:docMk/>
            <pc:sldMk cId="1854137560" sldId="327"/>
            <ac:spMk id="11" creationId="{47CD3CDA-2D10-A52F-E744-77BAA16904AF}"/>
          </ac:spMkLst>
        </pc:spChg>
        <pc:spChg chg="mod">
          <ac:chgData name="Sreerag Cheeroth" userId="a7df4c6c501638a5" providerId="LiveId" clId="{432772C0-B3A7-4A0B-911F-276C8686A857}" dt="2022-12-10T22:01:52.955" v="951" actId="122"/>
          <ac:spMkLst>
            <pc:docMk/>
            <pc:sldMk cId="1854137560" sldId="327"/>
            <ac:spMk id="12" creationId="{C8D0F3F9-8F45-ECBE-61DD-C01665831A11}"/>
          </ac:spMkLst>
        </pc:spChg>
        <pc:spChg chg="del mod">
          <ac:chgData name="Sreerag Cheeroth" userId="a7df4c6c501638a5" providerId="LiveId" clId="{432772C0-B3A7-4A0B-911F-276C8686A857}" dt="2022-12-10T22:01:53.906" v="957"/>
          <ac:spMkLst>
            <pc:docMk/>
            <pc:sldMk cId="1854137560" sldId="327"/>
            <ac:spMk id="13" creationId="{CB21A2C9-F1B7-49F7-AE47-77B1146AEBEF}"/>
          </ac:spMkLst>
        </pc:spChg>
      </pc:sldChg>
      <pc:sldChg chg="addSp modSp mod">
        <pc:chgData name="Sreerag Cheeroth" userId="a7df4c6c501638a5" providerId="LiveId" clId="{432772C0-B3A7-4A0B-911F-276C8686A857}" dt="2022-12-10T22:09:49.875" v="1135" actId="20577"/>
        <pc:sldMkLst>
          <pc:docMk/>
          <pc:sldMk cId="636978980" sldId="328"/>
        </pc:sldMkLst>
        <pc:spChg chg="add mod">
          <ac:chgData name="Sreerag Cheeroth" userId="a7df4c6c501638a5" providerId="LiveId" clId="{432772C0-B3A7-4A0B-911F-276C8686A857}" dt="2022-12-10T21:56:02.241" v="789"/>
          <ac:spMkLst>
            <pc:docMk/>
            <pc:sldMk cId="636978980" sldId="328"/>
            <ac:spMk id="5" creationId="{EF1CE292-C2A2-C9BC-13F2-6BC8D3F4046F}"/>
          </ac:spMkLst>
        </pc:spChg>
        <pc:spChg chg="add mod">
          <ac:chgData name="Sreerag Cheeroth" userId="a7df4c6c501638a5" providerId="LiveId" clId="{432772C0-B3A7-4A0B-911F-276C8686A857}" dt="2022-12-10T22:09:49.875" v="1135" actId="20577"/>
          <ac:spMkLst>
            <pc:docMk/>
            <pc:sldMk cId="636978980" sldId="328"/>
            <ac:spMk id="7" creationId="{4C673444-53B2-1C7F-7B72-F5526031EE65}"/>
          </ac:spMkLst>
        </pc:spChg>
      </pc:sldChg>
      <pc:sldChg chg="del">
        <pc:chgData name="Sreerag Cheeroth" userId="a7df4c6c501638a5" providerId="LiveId" clId="{432772C0-B3A7-4A0B-911F-276C8686A857}" dt="2022-12-10T21:30:34.791" v="106" actId="47"/>
        <pc:sldMkLst>
          <pc:docMk/>
          <pc:sldMk cId="668469341" sldId="329"/>
        </pc:sldMkLst>
      </pc:sldChg>
      <pc:sldChg chg="del">
        <pc:chgData name="Sreerag Cheeroth" userId="a7df4c6c501638a5" providerId="LiveId" clId="{432772C0-B3A7-4A0B-911F-276C8686A857}" dt="2022-12-10T21:30:34.791" v="106" actId="47"/>
        <pc:sldMkLst>
          <pc:docMk/>
          <pc:sldMk cId="760299010" sldId="330"/>
        </pc:sldMkLst>
      </pc:sldChg>
      <pc:sldChg chg="addSp delSp modSp mod">
        <pc:chgData name="Sreerag Cheeroth" userId="a7df4c6c501638a5" providerId="LiveId" clId="{432772C0-B3A7-4A0B-911F-276C8686A857}" dt="2022-12-10T22:11:55.962" v="1157" actId="122"/>
        <pc:sldMkLst>
          <pc:docMk/>
          <pc:sldMk cId="531947266" sldId="331"/>
        </pc:sldMkLst>
        <pc:spChg chg="mod">
          <ac:chgData name="Sreerag Cheeroth" userId="a7df4c6c501638a5" providerId="LiveId" clId="{432772C0-B3A7-4A0B-911F-276C8686A857}" dt="2022-12-10T22:02:00.981" v="959"/>
          <ac:spMkLst>
            <pc:docMk/>
            <pc:sldMk cId="531947266" sldId="331"/>
            <ac:spMk id="2" creationId="{EF016145-9796-CF4B-E499-9E2F511B61F6}"/>
          </ac:spMkLst>
        </pc:spChg>
        <pc:spChg chg="del mod">
          <ac:chgData name="Sreerag Cheeroth" userId="a7df4c6c501638a5" providerId="LiveId" clId="{432772C0-B3A7-4A0B-911F-276C8686A857}" dt="2022-12-10T22:02:07.556" v="965"/>
          <ac:spMkLst>
            <pc:docMk/>
            <pc:sldMk cId="531947266" sldId="331"/>
            <ac:spMk id="3" creationId="{1F647A64-2D51-680E-C5ED-872B98FC7307}"/>
          </ac:spMkLst>
        </pc:spChg>
        <pc:spChg chg="add mod">
          <ac:chgData name="Sreerag Cheeroth" userId="a7df4c6c501638a5" providerId="LiveId" clId="{432772C0-B3A7-4A0B-911F-276C8686A857}" dt="2022-12-10T21:56:07.734" v="791" actId="1076"/>
          <ac:spMkLst>
            <pc:docMk/>
            <pc:sldMk cId="531947266" sldId="331"/>
            <ac:spMk id="5" creationId="{34962FAA-194B-1028-8429-F0C67F48A337}"/>
          </ac:spMkLst>
        </pc:spChg>
        <pc:spChg chg="mod">
          <ac:chgData name="Sreerag Cheeroth" userId="a7df4c6c501638a5" providerId="LiveId" clId="{432772C0-B3A7-4A0B-911F-276C8686A857}" dt="2022-12-10T22:02:04.386" v="961"/>
          <ac:spMkLst>
            <pc:docMk/>
            <pc:sldMk cId="531947266" sldId="331"/>
            <ac:spMk id="6" creationId="{FB85E8A8-C275-25A2-D382-3D412ED3EE6E}"/>
          </ac:spMkLst>
        </pc:spChg>
        <pc:spChg chg="add mod">
          <ac:chgData name="Sreerag Cheeroth" userId="a7df4c6c501638a5" providerId="LiveId" clId="{432772C0-B3A7-4A0B-911F-276C8686A857}" dt="2022-12-10T22:10:14.041" v="1143" actId="20577"/>
          <ac:spMkLst>
            <pc:docMk/>
            <pc:sldMk cId="531947266" sldId="331"/>
            <ac:spMk id="7" creationId="{B7B21F10-8FE2-B49F-6924-E33ED71311DF}"/>
          </ac:spMkLst>
        </pc:spChg>
        <pc:spChg chg="del mod">
          <ac:chgData name="Sreerag Cheeroth" userId="a7df4c6c501638a5" providerId="LiveId" clId="{432772C0-B3A7-4A0B-911F-276C8686A857}" dt="2022-12-10T22:02:07.556" v="967"/>
          <ac:spMkLst>
            <pc:docMk/>
            <pc:sldMk cId="531947266" sldId="331"/>
            <ac:spMk id="8" creationId="{8CD5A478-A181-3F91-671E-E2C14659D2E6}"/>
          </ac:spMkLst>
        </pc:spChg>
        <pc:spChg chg="mod">
          <ac:chgData name="Sreerag Cheeroth" userId="a7df4c6c501638a5" providerId="LiveId" clId="{432772C0-B3A7-4A0B-911F-276C8686A857}" dt="2022-12-10T22:11:55.962" v="1157" actId="122"/>
          <ac:spMkLst>
            <pc:docMk/>
            <pc:sldMk cId="531947266" sldId="331"/>
            <ac:spMk id="14" creationId="{B33026C6-A4C6-21B8-CC2C-A272D261CFF7}"/>
          </ac:spMkLst>
        </pc:spChg>
        <pc:spChg chg="del mod">
          <ac:chgData name="Sreerag Cheeroth" userId="a7df4c6c501638a5" providerId="LiveId" clId="{432772C0-B3A7-4A0B-911F-276C8686A857}" dt="2022-12-10T22:02:07.556" v="969"/>
          <ac:spMkLst>
            <pc:docMk/>
            <pc:sldMk cId="531947266" sldId="331"/>
            <ac:spMk id="15" creationId="{91E3AE3E-B122-0C94-FAC6-7F7A631F2AF3}"/>
          </ac:spMkLst>
        </pc:spChg>
      </pc:sldChg>
      <pc:sldChg chg="del">
        <pc:chgData name="Sreerag Cheeroth" userId="a7df4c6c501638a5" providerId="LiveId" clId="{432772C0-B3A7-4A0B-911F-276C8686A857}" dt="2022-12-10T21:31:41.143" v="107" actId="47"/>
        <pc:sldMkLst>
          <pc:docMk/>
          <pc:sldMk cId="1122764644" sldId="332"/>
        </pc:sldMkLst>
      </pc:sldChg>
      <pc:sldChg chg="addSp delSp modSp mod">
        <pc:chgData name="Sreerag Cheeroth" userId="a7df4c6c501638a5" providerId="LiveId" clId="{432772C0-B3A7-4A0B-911F-276C8686A857}" dt="2022-12-10T22:03:16.723" v="973" actId="478"/>
        <pc:sldMkLst>
          <pc:docMk/>
          <pc:sldMk cId="3650588624" sldId="333"/>
        </pc:sldMkLst>
        <pc:spChg chg="add del mod">
          <ac:chgData name="Sreerag Cheeroth" userId="a7df4c6c501638a5" providerId="LiveId" clId="{432772C0-B3A7-4A0B-911F-276C8686A857}" dt="2022-12-10T22:03:16.723" v="973" actId="478"/>
          <ac:spMkLst>
            <pc:docMk/>
            <pc:sldMk cId="3650588624" sldId="333"/>
            <ac:spMk id="5" creationId="{411E41B7-A43E-2C1E-238C-A7EF8841442F}"/>
          </ac:spMkLst>
        </pc:spChg>
      </pc:sldChg>
      <pc:sldChg chg="addSp modSp new mod">
        <pc:chgData name="Sreerag Cheeroth" userId="a7df4c6c501638a5" providerId="LiveId" clId="{432772C0-B3A7-4A0B-911F-276C8686A857}" dt="2022-12-10T21:32:22.216" v="170" actId="20577"/>
        <pc:sldMkLst>
          <pc:docMk/>
          <pc:sldMk cId="1011917999" sldId="334"/>
        </pc:sldMkLst>
        <pc:spChg chg="add mod">
          <ac:chgData name="Sreerag Cheeroth" userId="a7df4c6c501638a5" providerId="LiveId" clId="{432772C0-B3A7-4A0B-911F-276C8686A857}" dt="2022-12-10T21:32:22.216" v="170" actId="20577"/>
          <ac:spMkLst>
            <pc:docMk/>
            <pc:sldMk cId="1011917999" sldId="334"/>
            <ac:spMk id="2" creationId="{6FFB8F03-95E4-14F2-7FB7-702A7C80FE85}"/>
          </ac:spMkLst>
        </pc:spChg>
        <pc:spChg chg="add mod">
          <ac:chgData name="Sreerag Cheeroth" userId="a7df4c6c501638a5" providerId="LiveId" clId="{432772C0-B3A7-4A0B-911F-276C8686A857}" dt="2022-12-10T21:32:18.808" v="165" actId="20577"/>
          <ac:spMkLst>
            <pc:docMk/>
            <pc:sldMk cId="1011917999" sldId="334"/>
            <ac:spMk id="3" creationId="{50FCAA4E-83BD-0AFB-E58E-3E4FDB4CDE6B}"/>
          </ac:spMkLst>
        </pc:spChg>
      </pc:sldChg>
      <pc:sldChg chg="addSp delSp modSp new del mod">
        <pc:chgData name="Sreerag Cheeroth" userId="a7df4c6c501638a5" providerId="LiveId" clId="{432772C0-B3A7-4A0B-911F-276C8686A857}" dt="2022-12-10T21:40:49.729" v="347" actId="2696"/>
        <pc:sldMkLst>
          <pc:docMk/>
          <pc:sldMk cId="3675820249" sldId="335"/>
        </pc:sldMkLst>
        <pc:graphicFrameChg chg="add del modGraphic">
          <ac:chgData name="Sreerag Cheeroth" userId="a7df4c6c501638a5" providerId="LiveId" clId="{432772C0-B3A7-4A0B-911F-276C8686A857}" dt="2022-12-10T21:34:02.188" v="172" actId="21"/>
          <ac:graphicFrameMkLst>
            <pc:docMk/>
            <pc:sldMk cId="3675820249" sldId="335"/>
            <ac:graphicFrameMk id="5" creationId="{625D399B-A431-98E8-7329-2E07CBC60380}"/>
          </ac:graphicFrameMkLst>
        </pc:graphicFrameChg>
      </pc:sldChg>
      <pc:sldChg chg="add del ord">
        <pc:chgData name="Sreerag Cheeroth" userId="a7df4c6c501638a5" providerId="LiveId" clId="{432772C0-B3A7-4A0B-911F-276C8686A857}" dt="2022-12-10T21:39:55.166" v="317" actId="47"/>
        <pc:sldMkLst>
          <pc:docMk/>
          <pc:sldMk cId="1763487251" sldId="336"/>
        </pc:sldMkLst>
      </pc:sldChg>
    </pc:docChg>
  </pc:docChgLst>
  <pc:docChgLst>
    <pc:chgData name="Sreerag Cheeroth" userId="a7df4c6c501638a5" providerId="LiveId" clId="{984C3902-D353-4691-B7F5-27C238C4AF98}"/>
    <pc:docChg chg="modSld">
      <pc:chgData name="Sreerag Cheeroth" userId="a7df4c6c501638a5" providerId="LiveId" clId="{984C3902-D353-4691-B7F5-27C238C4AF98}" dt="2023-01-09T23:08:34.619" v="37" actId="255"/>
      <pc:docMkLst>
        <pc:docMk/>
      </pc:docMkLst>
      <pc:sldChg chg="modSp mod">
        <pc:chgData name="Sreerag Cheeroth" userId="a7df4c6c501638a5" providerId="LiveId" clId="{984C3902-D353-4691-B7F5-27C238C4AF98}" dt="2023-01-09T23:08:34.619" v="37" actId="255"/>
        <pc:sldMkLst>
          <pc:docMk/>
          <pc:sldMk cId="4172821093" sldId="303"/>
        </pc:sldMkLst>
        <pc:spChg chg="mod">
          <ac:chgData name="Sreerag Cheeroth" userId="a7df4c6c501638a5" providerId="LiveId" clId="{984C3902-D353-4691-B7F5-27C238C4AF98}" dt="2023-01-09T23:08:34.619" v="37" actId="255"/>
          <ac:spMkLst>
            <pc:docMk/>
            <pc:sldMk cId="4172821093" sldId="303"/>
            <ac:spMk id="6" creationId="{293CA139-32C6-645C-7972-1D8504DA48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3B5584-AC88-4EFF-9309-026FAFEA0FE3}" type="datetimeFigureOut">
              <a:rPr lang="en-IN" smtClean="0"/>
              <a:t>09-01-2023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19A81-0D27-44ED-B0C3-97416B02F77C}" type="slidenum">
              <a:rPr lang="en-IN" smtClean="0"/>
              <a:t>‹#›</a:t>
            </a:fld>
            <a:endParaRPr lang="en-IN"/>
          </a:p>
        </p:txBody>
      </p:sp>
    </p:spTree>
    <p:extLst>
      <p:ext uri="{BB962C8B-B14F-4D97-AF65-F5344CB8AC3E}">
        <p14:creationId xmlns:p14="http://schemas.microsoft.com/office/powerpoint/2010/main" val="25907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A5B0A250-5CC0-1746-B209-08E8B0DAE6AF}" type="datetimeFigureOut">
              <a:rPr lang="en-US" smtClean="0"/>
              <a:pPr algn="l"/>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936426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10694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848316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68328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0A250-5CC0-1746-B209-08E8B0DAE6AF}" type="datetimeFigureOut">
              <a:rPr lang="en-US" smtClean="0"/>
              <a:t>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29772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0A250-5CC0-1746-B209-08E8B0DAE6AF}" type="datetimeFigureOut">
              <a:rPr lang="en-US" smtClean="0"/>
              <a:t>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667288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0A250-5CC0-1746-B209-08E8B0DAE6AF}" type="datetimeFigureOut">
              <a:rPr lang="en-US" smtClean="0"/>
              <a:t>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139999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0A250-5CC0-1746-B209-08E8B0DAE6AF}" type="datetimeFigureOut">
              <a:rPr lang="en-US" smtClean="0"/>
              <a:t>1/9/2023</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4177397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0A250-5CC0-1746-B209-08E8B0DAE6AF}" type="datetimeFigureOut">
              <a:rPr lang="en-US" smtClean="0"/>
              <a:pPr/>
              <a:t>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37582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t>1/9/2023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71893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t>1/9/2023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949807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0A250-5CC0-1746-B209-08E8B0DAE6AF}" type="datetimeFigureOut">
              <a:rPr lang="en-US" smtClean="0"/>
              <a:pPr/>
              <a:t>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652378421"/>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9.xml"/><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slide" Target="slide45.xm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slide" Target="slide1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8.png"/><Relationship Id="rId7" Type="http://schemas.openxmlformats.org/officeDocument/2006/relationships/image" Target="../media/image25.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svg"/><Relationship Id="rId9"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0.png"/><Relationship Id="rId7" Type="http://schemas.openxmlformats.org/officeDocument/2006/relationships/image" Target="../media/image28.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slide" Target="slide40.xml"/><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slide" Target="slide36.xml"/><Relationship Id="rId4" Type="http://schemas.openxmlformats.org/officeDocument/2006/relationships/slide" Target="slide20.xml"/><Relationship Id="rId9" Type="http://schemas.openxmlformats.org/officeDocument/2006/relationships/image" Target="../media/image33.png"/><Relationship Id="rId14"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slide" Target="slide19.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22.xml"/><Relationship Id="rId7" Type="http://schemas.openxmlformats.org/officeDocument/2006/relationships/slide" Target="slide21.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slide" Target="slide24.xml"/><Relationship Id="rId4" Type="http://schemas.openxmlformats.org/officeDocument/2006/relationships/image" Target="../media/image38.png"/><Relationship Id="rId9" Type="http://schemas.openxmlformats.org/officeDocument/2006/relationships/slide" Target="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1.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slide" Target="slide15.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slide" Target="slide15.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15.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slide" Target="slide15.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9.xml"/><Relationship Id="rId4" Type="http://schemas.openxmlformats.org/officeDocument/2006/relationships/slide" Target="slide38.xml"/></Relationships>
</file>

<file path=ppt/slides/_rels/slide37.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slide" Target="slide15.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sv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slide" Target="slide15.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slide" Target="slide15.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Content Placeholder 8" descr="Map&#10;&#10;Description automatically generated">
            <a:extLst>
              <a:ext uri="{FF2B5EF4-FFF2-40B4-BE49-F238E27FC236}">
                <a16:creationId xmlns:a16="http://schemas.microsoft.com/office/drawing/2014/main" id="{7227EE83-6692-3EA3-A3A6-29427734728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660" t="25918" r="27016" b="21010"/>
          <a:stretch/>
        </p:blipFill>
        <p:spPr>
          <a:xfrm>
            <a:off x="1421296" y="1060288"/>
            <a:ext cx="7543800" cy="4854020"/>
          </a:xfrm>
          <a:prstGeom prst="rect">
            <a:avLst/>
          </a:prstGeom>
        </p:spPr>
      </p:pic>
      <p:pic>
        <p:nvPicPr>
          <p:cNvPr id="5" name="Picture 4" descr="A bus picking up passengers&#10;&#10;Description automatically generated with low confidence">
            <a:extLst>
              <a:ext uri="{FF2B5EF4-FFF2-40B4-BE49-F238E27FC236}">
                <a16:creationId xmlns:a16="http://schemas.microsoft.com/office/drawing/2014/main" id="{AF40D79D-CA59-B810-1166-C8DA677A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 y="0"/>
            <a:ext cx="12184421" cy="6858000"/>
          </a:xfrm>
          <a:prstGeom prst="rect">
            <a:avLst/>
          </a:prstGeom>
        </p:spPr>
      </p:pic>
      <p:sp>
        <p:nvSpPr>
          <p:cNvPr id="6" name="Gradient">
            <a:extLst>
              <a:ext uri="{FF2B5EF4-FFF2-40B4-BE49-F238E27FC236}">
                <a16:creationId xmlns:a16="http://schemas.microsoft.com/office/drawing/2014/main" id="{30AC8220-A8FF-E357-376D-79B60ADD738B}"/>
              </a:ext>
            </a:extLst>
          </p:cNvPr>
          <p:cNvSpPr/>
          <p:nvPr/>
        </p:nvSpPr>
        <p:spPr>
          <a:xfrm>
            <a:off x="-30701" y="1"/>
            <a:ext cx="12590562" cy="6858000"/>
          </a:xfrm>
          <a:prstGeom prst="rect">
            <a:avLst/>
          </a:prstGeom>
          <a:gradFill flip="none" rotWithShape="1">
            <a:gsLst>
              <a:gs pos="4000">
                <a:schemeClr val="accent1">
                  <a:alpha val="0"/>
                  <a:lumMod val="0"/>
                </a:schemeClr>
              </a:gs>
              <a:gs pos="100000">
                <a:schemeClr val="bg1">
                  <a:alpha val="76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FFBC718-42FF-67B1-4046-A3471B33DDFD}"/>
              </a:ext>
            </a:extLst>
          </p:cNvPr>
          <p:cNvSpPr txBox="1"/>
          <p:nvPr/>
        </p:nvSpPr>
        <p:spPr>
          <a:xfrm>
            <a:off x="6264580" y="2964078"/>
            <a:ext cx="3163879" cy="523220"/>
          </a:xfrm>
          <a:prstGeom prst="rect">
            <a:avLst/>
          </a:prstGeom>
          <a:noFill/>
        </p:spPr>
        <p:txBody>
          <a:bodyPr wrap="none" rtlCol="0">
            <a:spAutoFit/>
          </a:bodyPr>
          <a:lstStyle/>
          <a:p>
            <a:r>
              <a:rPr lang="en-IN" sz="2800" dirty="0">
                <a:latin typeface="Bodoni MT Black" panose="02070A03080606020203" pitchFamily="18" charset="0"/>
              </a:rPr>
              <a:t>Consulting Firm</a:t>
            </a:r>
          </a:p>
        </p:txBody>
      </p:sp>
      <p:sp>
        <p:nvSpPr>
          <p:cNvPr id="7" name="UMD DOT">
            <a:extLst>
              <a:ext uri="{FF2B5EF4-FFF2-40B4-BE49-F238E27FC236}">
                <a16:creationId xmlns:a16="http://schemas.microsoft.com/office/drawing/2014/main" id="{903D7B27-FE71-8FE2-0B7F-7110E92C330B}"/>
              </a:ext>
            </a:extLst>
          </p:cNvPr>
          <p:cNvSpPr txBox="1"/>
          <p:nvPr/>
        </p:nvSpPr>
        <p:spPr>
          <a:xfrm>
            <a:off x="5833795" y="1219959"/>
            <a:ext cx="4491523" cy="3046988"/>
          </a:xfrm>
          <a:prstGeom prst="rect">
            <a:avLst/>
          </a:prstGeom>
          <a:noFill/>
        </p:spPr>
        <p:txBody>
          <a:bodyPr wrap="square" rtlCol="0">
            <a:spAutoFit/>
          </a:bodyPr>
          <a:lstStyle/>
          <a:p>
            <a:r>
              <a:rPr lang="en-IN" sz="9600" dirty="0">
                <a:latin typeface="Bodoni MT Black" panose="02070A03080606020203" pitchFamily="18" charset="0"/>
              </a:rPr>
              <a:t>DOTS</a:t>
            </a:r>
            <a:br>
              <a:rPr lang="en-IN" sz="9600" dirty="0">
                <a:latin typeface="Bodoni MT Black" panose="02070A03080606020203" pitchFamily="18" charset="0"/>
              </a:rPr>
            </a:br>
            <a:r>
              <a:rPr lang="en-IN" sz="9600" dirty="0">
                <a:latin typeface="Bodoni MT Black" panose="02070A03080606020203" pitchFamily="18" charset="0"/>
              </a:rPr>
              <a:t>UMD</a:t>
            </a:r>
          </a:p>
        </p:txBody>
      </p:sp>
      <p:pic>
        <p:nvPicPr>
          <p:cNvPr id="8" name="Picture 7" descr="A bus is parked on the side of the road&#10;&#10;Description automatically generated with medium confidence">
            <a:extLst>
              <a:ext uri="{FF2B5EF4-FFF2-40B4-BE49-F238E27FC236}">
                <a16:creationId xmlns:a16="http://schemas.microsoft.com/office/drawing/2014/main" id="{7F20162E-6065-6797-8E37-DADA21B61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145" y="203423"/>
            <a:ext cx="11110840" cy="6253737"/>
          </a:xfrm>
          <a:prstGeom prst="rect">
            <a:avLst/>
          </a:prstGeom>
        </p:spPr>
      </p:pic>
      <p:sp>
        <p:nvSpPr>
          <p:cNvPr id="43" name="Rectangle 42" hidden="1">
            <a:extLst>
              <a:ext uri="{FF2B5EF4-FFF2-40B4-BE49-F238E27FC236}">
                <a16:creationId xmlns:a16="http://schemas.microsoft.com/office/drawing/2014/main" id="{D64AFBD7-AFD8-3DDA-BFE2-816FD8C7142C}"/>
              </a:ext>
            </a:extLst>
          </p:cNvPr>
          <p:cNvSpPr/>
          <p:nvPr/>
        </p:nvSpPr>
        <p:spPr>
          <a:xfrm>
            <a:off x="1761068"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218B201F-A550-39FD-6D33-D73B78E3E59A}"/>
              </a:ext>
            </a:extLst>
          </p:cNvPr>
          <p:cNvSpPr/>
          <p:nvPr/>
        </p:nvSpPr>
        <p:spPr>
          <a:xfrm>
            <a:off x="-12004431" y="-2203938"/>
            <a:ext cx="12065505" cy="12145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descr="A red and white bus&#10;&#10;Description automatically generated">
            <a:extLst>
              <a:ext uri="{FF2B5EF4-FFF2-40B4-BE49-F238E27FC236}">
                <a16:creationId xmlns:a16="http://schemas.microsoft.com/office/drawing/2014/main" id="{BFEAE3B3-2CA9-2455-4256-BD10EA7D7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192952">
            <a:off x="-8729367" y="-439061"/>
            <a:ext cx="4986792" cy="2508170"/>
          </a:xfrm>
          <a:prstGeom prst="rect">
            <a:avLst/>
          </a:prstGeom>
        </p:spPr>
      </p:pic>
      <p:pic>
        <p:nvPicPr>
          <p:cNvPr id="53" name="Picture 52" descr="A bus on a black background&#10;&#10;Description automatically generated with low confidence">
            <a:extLst>
              <a:ext uri="{FF2B5EF4-FFF2-40B4-BE49-F238E27FC236}">
                <a16:creationId xmlns:a16="http://schemas.microsoft.com/office/drawing/2014/main" id="{9EC872EF-6CCE-DEBD-2975-ACE49529B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473" y="1749314"/>
            <a:ext cx="7148440" cy="3595402"/>
          </a:xfrm>
          <a:prstGeom prst="rect">
            <a:avLst/>
          </a:prstGeom>
        </p:spPr>
      </p:pic>
      <p:pic>
        <p:nvPicPr>
          <p:cNvPr id="55" name="Picture 54" descr="A red and white bus&#10;&#10;Description automatically generated with medium confidence">
            <a:extLst>
              <a:ext uri="{FF2B5EF4-FFF2-40B4-BE49-F238E27FC236}">
                <a16:creationId xmlns:a16="http://schemas.microsoft.com/office/drawing/2014/main" id="{0598AC5D-6862-A23C-DE5C-2EF3D0E9BC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flipH="1">
            <a:off x="-9170033" y="5550115"/>
            <a:ext cx="5597652" cy="2815412"/>
          </a:xfrm>
          <a:prstGeom prst="rect">
            <a:avLst/>
          </a:prstGeom>
        </p:spPr>
      </p:pic>
      <p:sp>
        <p:nvSpPr>
          <p:cNvPr id="49" name="Oval 48">
            <a:extLst>
              <a:ext uri="{FF2B5EF4-FFF2-40B4-BE49-F238E27FC236}">
                <a16:creationId xmlns:a16="http://schemas.microsoft.com/office/drawing/2014/main" id="{73A180C8-CA0B-B3FC-0E3C-401045E6AB8D}"/>
              </a:ext>
            </a:extLst>
          </p:cNvPr>
          <p:cNvSpPr/>
          <p:nvPr/>
        </p:nvSpPr>
        <p:spPr>
          <a:xfrm rot="18790908">
            <a:off x="-12080766" y="-2132211"/>
            <a:ext cx="12184421" cy="12031453"/>
          </a:xfrm>
          <a:prstGeom prst="ellipse">
            <a:avLst/>
          </a:prstGeom>
          <a:gradFill flip="none" rotWithShape="1">
            <a:gsLst>
              <a:gs pos="0">
                <a:schemeClr val="bg1"/>
              </a:gs>
              <a:gs pos="10000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FB3F94C-BA85-765E-04DB-09BC7FF95756}"/>
              </a:ext>
            </a:extLst>
          </p:cNvPr>
          <p:cNvGrpSpPr/>
          <p:nvPr/>
        </p:nvGrpSpPr>
        <p:grpSpPr>
          <a:xfrm>
            <a:off x="-8405051" y="-2"/>
            <a:ext cx="7002971" cy="7018022"/>
            <a:chOff x="-8405051" y="-2"/>
            <a:chExt cx="7002971" cy="7018022"/>
          </a:xfrm>
        </p:grpSpPr>
        <p:sp>
          <p:nvSpPr>
            <p:cNvPr id="18" name="Oval 17">
              <a:extLst>
                <a:ext uri="{FF2B5EF4-FFF2-40B4-BE49-F238E27FC236}">
                  <a16:creationId xmlns:a16="http://schemas.microsoft.com/office/drawing/2014/main" id="{46256815-BC13-615F-5F8F-F010EBDB62C2}"/>
                </a:ext>
              </a:extLst>
            </p:cNvPr>
            <p:cNvSpPr/>
            <p:nvPr/>
          </p:nvSpPr>
          <p:spPr>
            <a:xfrm>
              <a:off x="-8405051" y="-2"/>
              <a:ext cx="7002971" cy="6858000"/>
            </a:xfrm>
            <a:prstGeom prst="ellipse">
              <a:avLst/>
            </a:prstGeom>
            <a:noFill/>
            <a:ln w="63500">
              <a:solidFill>
                <a:srgbClr val="CD2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8140E68A-C11E-B695-8D01-5AD262C09765}"/>
                </a:ext>
              </a:extLst>
            </p:cNvPr>
            <p:cNvSpPr/>
            <p:nvPr/>
          </p:nvSpPr>
          <p:spPr>
            <a:xfrm>
              <a:off x="-1828800" y="4541520"/>
              <a:ext cx="323096" cy="320040"/>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9FA937B3-CC0E-DA3A-D247-F184F78DB5EA}"/>
                </a:ext>
              </a:extLst>
            </p:cNvPr>
            <p:cNvSpPr/>
            <p:nvPr/>
          </p:nvSpPr>
          <p:spPr>
            <a:xfrm>
              <a:off x="-5120295" y="6697980"/>
              <a:ext cx="323096" cy="320040"/>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8C982DC3-4987-DE1A-4C64-A2ADC563FEA5}"/>
                </a:ext>
              </a:extLst>
            </p:cNvPr>
            <p:cNvSpPr/>
            <p:nvPr/>
          </p:nvSpPr>
          <p:spPr>
            <a:xfrm>
              <a:off x="-8312114" y="4541520"/>
              <a:ext cx="323096" cy="320040"/>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mc:Choice xmlns:psuz="http://schemas.microsoft.com/office/powerpoint/2016/summaryzoom" Requires="psuz">
          <p:graphicFrame>
            <p:nvGraphicFramePr>
              <p:cNvPr id="3" name="Summary Zoom 2">
                <a:extLst>
                  <a:ext uri="{FF2B5EF4-FFF2-40B4-BE49-F238E27FC236}">
                    <a16:creationId xmlns:a16="http://schemas.microsoft.com/office/drawing/2014/main" id="{5CEE8770-9020-D601-5DB8-C8BFCDE5B60E}"/>
                  </a:ext>
                </a:extLst>
              </p:cNvPr>
              <p:cNvGraphicFramePr>
                <a:graphicFrameLocks noChangeAspect="1"/>
              </p:cNvGraphicFramePr>
              <p:nvPr>
                <p:extLst>
                  <p:ext uri="{D42A27DB-BD31-4B8C-83A1-F6EECF244321}">
                    <p14:modId xmlns:p14="http://schemas.microsoft.com/office/powerpoint/2010/main" val="2736381337"/>
                  </p:ext>
                </p:extLst>
              </p:nvPr>
            </p:nvGraphicFramePr>
            <p:xfrm>
              <a:off x="12401076" y="572425"/>
              <a:ext cx="3918438" cy="5306525"/>
            </p:xfrm>
            <a:graphic>
              <a:graphicData uri="http://schemas.microsoft.com/office/powerpoint/2016/summaryzoom">
                <psuz:summaryZm>
                  <psuz:summaryZmObj sectionId="{2194261F-A22B-4DA1-8B00-F36E7D52B667}">
                    <psuz:zmPr id="{E47B95E7-DDAF-4B20-86CD-F6194A8E77FD}" transitionDur="1000">
                      <p166:blipFill xmlns:p166="http://schemas.microsoft.com/office/powerpoint/2016/6/main">
                        <a:blip r:embed="rId8"/>
                        <a:stretch>
                          <a:fillRect/>
                        </a:stretch>
                      </p166:blipFill>
                      <p166:spPr xmlns:p166="http://schemas.microsoft.com/office/powerpoint/2016/6/main">
                        <a:xfrm>
                          <a:off x="897914" y="145930"/>
                          <a:ext cx="2122610" cy="1193968"/>
                        </a:xfrm>
                        <a:prstGeom prst="rect">
                          <a:avLst/>
                        </a:prstGeom>
                        <a:solidFill>
                          <a:schemeClr val="bg1"/>
                        </a:solidFill>
                        <a:ln w="3175">
                          <a:solidFill>
                            <a:prstClr val="ltGray"/>
                          </a:solidFill>
                        </a:ln>
                      </p166:spPr>
                    </psuz:zmPr>
                  </psuz:summaryZmObj>
                  <psuz:summaryZmObj sectionId="{8958ECAA-9374-423D-9701-6D8742D63B6B}">
                    <psuz:zmPr id="{C0C1AF2D-5305-4A20-889D-7CC3DC7BD22E}" transitionDur="1000">
                      <p166:blipFill xmlns:p166="http://schemas.microsoft.com/office/powerpoint/2016/6/main">
                        <a:blip r:embed="rId9"/>
                        <a:stretch>
                          <a:fillRect/>
                        </a:stretch>
                      </p166:blipFill>
                      <p166:spPr xmlns:p166="http://schemas.microsoft.com/office/powerpoint/2016/6/main">
                        <a:xfrm>
                          <a:off x="897914" y="1419496"/>
                          <a:ext cx="2122610" cy="1193968"/>
                        </a:xfrm>
                        <a:prstGeom prst="rect">
                          <a:avLst/>
                        </a:prstGeom>
                        <a:ln w="3175">
                          <a:solidFill>
                            <a:prstClr val="ltGray"/>
                          </a:solidFill>
                        </a:ln>
                      </p166:spPr>
                    </psuz:zmPr>
                  </psuz:summaryZmObj>
                  <psuz:summaryZmObj sectionId="{C6F3B87F-9627-400F-B32E-DE1FCD2EC14A}">
                    <psuz:zmPr id="{A55F0833-0726-43F0-A110-D17C949F9507}" transitionDur="1000">
                      <p166:blipFill xmlns:p166="http://schemas.microsoft.com/office/powerpoint/2016/6/main">
                        <a:blip r:embed="rId10"/>
                        <a:stretch>
                          <a:fillRect/>
                        </a:stretch>
                      </p166:blipFill>
                      <p166:spPr xmlns:p166="http://schemas.microsoft.com/office/powerpoint/2016/6/main">
                        <a:xfrm>
                          <a:off x="897914" y="2693062"/>
                          <a:ext cx="2122610" cy="1193968"/>
                        </a:xfrm>
                        <a:prstGeom prst="rect">
                          <a:avLst/>
                        </a:prstGeom>
                        <a:ln w="3175">
                          <a:solidFill>
                            <a:prstClr val="ltGray"/>
                          </a:solidFill>
                        </a:ln>
                      </p166:spPr>
                    </psuz:zmPr>
                  </psuz:summaryZmObj>
                  <psuz:summaryZmObj sectionId="{6F680A0B-BF27-48A0-AE4B-F4D098DEC01D}">
                    <psuz:zmPr id="{ABE4DEF4-47DA-4F4C-AB16-2E86FC3AF6CC}" transitionDur="1000">
                      <p166:blipFill xmlns:p166="http://schemas.microsoft.com/office/powerpoint/2016/6/main">
                        <a:blip r:embed="rId11"/>
                        <a:stretch>
                          <a:fillRect/>
                        </a:stretch>
                      </p166:blipFill>
                      <p166:spPr xmlns:p166="http://schemas.microsoft.com/office/powerpoint/2016/6/main">
                        <a:xfrm>
                          <a:off x="897914" y="3966628"/>
                          <a:ext cx="2122610" cy="1193968"/>
                        </a:xfrm>
                        <a:prstGeom prst="rect">
                          <a:avLst/>
                        </a:prstGeom>
                        <a:ln w="3175">
                          <a:solidFill>
                            <a:prstClr val="ltGray"/>
                          </a:solidFill>
                        </a:ln>
                      </p166:spPr>
                    </psuz:zmPr>
                  </psuz:summaryZmObj>
                  <psuz:gridLayout/>
                </psuz:summaryZm>
              </a:graphicData>
            </a:graphic>
          </p:graphicFrame>
        </mc:Choice>
        <mc:Fallback>
          <p:grpSp>
            <p:nvGrpSpPr>
              <p:cNvPr id="3" name="Summary Zoom 2">
                <a:extLst>
                  <a:ext uri="{FF2B5EF4-FFF2-40B4-BE49-F238E27FC236}">
                    <a16:creationId xmlns:a16="http://schemas.microsoft.com/office/drawing/2014/main" id="{5CEE8770-9020-D601-5DB8-C8BFCDE5B60E}"/>
                  </a:ext>
                </a:extLst>
              </p:cNvPr>
              <p:cNvGrpSpPr>
                <a:grpSpLocks noGrp="1" noUngrp="1" noRot="1" noChangeAspect="1" noMove="1" noResize="1"/>
              </p:cNvGrpSpPr>
              <p:nvPr/>
            </p:nvGrpSpPr>
            <p:grpSpPr>
              <a:xfrm>
                <a:off x="12401076" y="572425"/>
                <a:ext cx="3918438" cy="5306525"/>
                <a:chOff x="12401076" y="572425"/>
                <a:chExt cx="3918438" cy="5306525"/>
              </a:xfrm>
            </p:grpSpPr>
            <p:pic>
              <p:nvPicPr>
                <p:cNvPr id="14" name="Picture 14">
                  <a:hlinkClick r:id="rId12"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13298990" y="718355"/>
                  <a:ext cx="2122610" cy="1193968"/>
                </a:xfrm>
                <a:prstGeom prst="rect">
                  <a:avLst/>
                </a:prstGeom>
                <a:solidFill>
                  <a:schemeClr val="bg1"/>
                </a:solidFill>
                <a:ln w="3175">
                  <a:solidFill>
                    <a:prstClr val="ltGray"/>
                  </a:solidFill>
                </a:ln>
              </p:spPr>
            </p:pic>
            <p:pic>
              <p:nvPicPr>
                <p:cNvPr id="15" name="Picture 15">
                  <a:hlinkClick r:id="rId13"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13298990" y="1991921"/>
                  <a:ext cx="2122610" cy="1193968"/>
                </a:xfrm>
                <a:prstGeom prst="rect">
                  <a:avLst/>
                </a:prstGeom>
                <a:ln w="3175">
                  <a:solidFill>
                    <a:prstClr val="ltGray"/>
                  </a:solidFill>
                </a:ln>
              </p:spPr>
            </p:pic>
            <p:pic>
              <p:nvPicPr>
                <p:cNvPr id="16" name="Picture 16">
                  <a:hlinkClick r:id="rId14"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13298990" y="3265487"/>
                  <a:ext cx="2122610" cy="1193968"/>
                </a:xfrm>
                <a:prstGeom prst="rect">
                  <a:avLst/>
                </a:prstGeom>
                <a:ln w="3175">
                  <a:solidFill>
                    <a:prstClr val="ltGray"/>
                  </a:solidFill>
                </a:ln>
              </p:spPr>
            </p:pic>
            <p:pic>
              <p:nvPicPr>
                <p:cNvPr id="22" name="Picture 22">
                  <a:hlinkClick r:id="rId15"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3298990" y="4539053"/>
                  <a:ext cx="2122610" cy="1193968"/>
                </a:xfrm>
                <a:prstGeom prst="rect">
                  <a:avLst/>
                </a:prstGeom>
                <a:ln w="3175">
                  <a:solidFill>
                    <a:prstClr val="ltGray"/>
                  </a:solidFill>
                </a:ln>
              </p:spPr>
            </p:pic>
          </p:grpSp>
        </mc:Fallback>
      </mc:AlternateContent>
      <p:sp>
        <p:nvSpPr>
          <p:cNvPr id="4" name="TextBox 3">
            <a:extLst>
              <a:ext uri="{FF2B5EF4-FFF2-40B4-BE49-F238E27FC236}">
                <a16:creationId xmlns:a16="http://schemas.microsoft.com/office/drawing/2014/main" id="{1E673BE4-0F62-15E8-6077-3667F2B50EA0}"/>
              </a:ext>
            </a:extLst>
          </p:cNvPr>
          <p:cNvSpPr txBox="1"/>
          <p:nvPr/>
        </p:nvSpPr>
        <p:spPr>
          <a:xfrm>
            <a:off x="13132587" y="352401"/>
            <a:ext cx="2455416" cy="369332"/>
          </a:xfrm>
          <a:prstGeom prst="rect">
            <a:avLst/>
          </a:prstGeom>
          <a:noFill/>
        </p:spPr>
        <p:txBody>
          <a:bodyPr wrap="none" rtlCol="0">
            <a:spAutoFit/>
          </a:bodyPr>
          <a:lstStyle/>
          <a:p>
            <a:r>
              <a:rPr lang="en-IN" b="1" dirty="0">
                <a:highlight>
                  <a:srgbClr val="000000"/>
                </a:highlight>
              </a:rPr>
              <a:t>Jump To Slide (click on):</a:t>
            </a:r>
          </a:p>
        </p:txBody>
      </p:sp>
      <p:sp>
        <p:nvSpPr>
          <p:cNvPr id="9" name="TextBox 8">
            <a:extLst>
              <a:ext uri="{FF2B5EF4-FFF2-40B4-BE49-F238E27FC236}">
                <a16:creationId xmlns:a16="http://schemas.microsoft.com/office/drawing/2014/main" id="{551ED1DD-EEA6-F4DF-BB8B-5446393F6DDF}"/>
              </a:ext>
            </a:extLst>
          </p:cNvPr>
          <p:cNvSpPr txBox="1"/>
          <p:nvPr/>
        </p:nvSpPr>
        <p:spPr>
          <a:xfrm>
            <a:off x="13672509" y="1117736"/>
            <a:ext cx="1375569" cy="369332"/>
          </a:xfrm>
          <a:prstGeom prst="rect">
            <a:avLst/>
          </a:prstGeom>
          <a:noFill/>
        </p:spPr>
        <p:txBody>
          <a:bodyPr wrap="none" rtlCol="0">
            <a:spAutoFit/>
          </a:bodyPr>
          <a:lstStyle/>
          <a:p>
            <a:r>
              <a:rPr lang="en-IN" b="1" dirty="0">
                <a:highlight>
                  <a:srgbClr val="000000"/>
                </a:highlight>
              </a:rPr>
              <a:t>Introduction</a:t>
            </a:r>
          </a:p>
        </p:txBody>
      </p:sp>
      <p:sp>
        <p:nvSpPr>
          <p:cNvPr id="11" name="TextBox 10">
            <a:extLst>
              <a:ext uri="{FF2B5EF4-FFF2-40B4-BE49-F238E27FC236}">
                <a16:creationId xmlns:a16="http://schemas.microsoft.com/office/drawing/2014/main" id="{B87D4C7A-8E50-A073-287A-0DA1921B23A8}"/>
              </a:ext>
            </a:extLst>
          </p:cNvPr>
          <p:cNvSpPr txBox="1"/>
          <p:nvPr/>
        </p:nvSpPr>
        <p:spPr>
          <a:xfrm>
            <a:off x="13821301" y="2374121"/>
            <a:ext cx="1077987" cy="369332"/>
          </a:xfrm>
          <a:prstGeom prst="rect">
            <a:avLst/>
          </a:prstGeom>
          <a:noFill/>
        </p:spPr>
        <p:txBody>
          <a:bodyPr wrap="none" rtlCol="0">
            <a:spAutoFit/>
          </a:bodyPr>
          <a:lstStyle/>
          <a:p>
            <a:r>
              <a:rPr lang="en-IN" b="1" dirty="0">
                <a:highlight>
                  <a:srgbClr val="000000"/>
                </a:highlight>
              </a:rPr>
              <a:t>Database</a:t>
            </a:r>
          </a:p>
        </p:txBody>
      </p:sp>
      <p:sp>
        <p:nvSpPr>
          <p:cNvPr id="12" name="TextBox 11">
            <a:extLst>
              <a:ext uri="{FF2B5EF4-FFF2-40B4-BE49-F238E27FC236}">
                <a16:creationId xmlns:a16="http://schemas.microsoft.com/office/drawing/2014/main" id="{B247EA31-B5EE-E169-99E8-E29D9248545A}"/>
              </a:ext>
            </a:extLst>
          </p:cNvPr>
          <p:cNvSpPr txBox="1"/>
          <p:nvPr/>
        </p:nvSpPr>
        <p:spPr>
          <a:xfrm>
            <a:off x="13423824" y="3698849"/>
            <a:ext cx="1981120" cy="369332"/>
          </a:xfrm>
          <a:prstGeom prst="rect">
            <a:avLst/>
          </a:prstGeom>
          <a:noFill/>
        </p:spPr>
        <p:txBody>
          <a:bodyPr wrap="none" rtlCol="0">
            <a:spAutoFit/>
          </a:bodyPr>
          <a:lstStyle/>
          <a:p>
            <a:r>
              <a:rPr lang="en-IN" b="1" dirty="0">
                <a:highlight>
                  <a:srgbClr val="000000"/>
                </a:highlight>
              </a:rPr>
              <a:t>Mission Objectives</a:t>
            </a:r>
          </a:p>
        </p:txBody>
      </p:sp>
      <p:sp>
        <p:nvSpPr>
          <p:cNvPr id="13" name="TextBox 12">
            <a:extLst>
              <a:ext uri="{FF2B5EF4-FFF2-40B4-BE49-F238E27FC236}">
                <a16:creationId xmlns:a16="http://schemas.microsoft.com/office/drawing/2014/main" id="{DDACA5FD-8752-CB3F-0B4D-D6F96715F3D9}"/>
              </a:ext>
            </a:extLst>
          </p:cNvPr>
          <p:cNvSpPr txBox="1"/>
          <p:nvPr/>
        </p:nvSpPr>
        <p:spPr>
          <a:xfrm>
            <a:off x="13749198" y="4975384"/>
            <a:ext cx="1222194" cy="369332"/>
          </a:xfrm>
          <a:prstGeom prst="rect">
            <a:avLst/>
          </a:prstGeom>
          <a:noFill/>
        </p:spPr>
        <p:txBody>
          <a:bodyPr wrap="none" rtlCol="0">
            <a:spAutoFit/>
          </a:bodyPr>
          <a:lstStyle/>
          <a:p>
            <a:r>
              <a:rPr lang="en-IN" b="1" dirty="0">
                <a:highlight>
                  <a:srgbClr val="000000"/>
                </a:highlight>
              </a:rPr>
              <a:t>Dashboard</a:t>
            </a:r>
          </a:p>
        </p:txBody>
      </p:sp>
    </p:spTree>
    <p:extLst>
      <p:ext uri="{BB962C8B-B14F-4D97-AF65-F5344CB8AC3E}">
        <p14:creationId xmlns:p14="http://schemas.microsoft.com/office/powerpoint/2010/main" val="3936310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01641 -0.04421 L -0.4595 -0.01574 " pathEditMode="relative" rAng="0" ptsTypes="AA">
                                      <p:cBhvr>
                                        <p:cTn id="6" dur="1500" fill="hold"/>
                                        <p:tgtEl>
                                          <p:spTgt spid="7"/>
                                        </p:tgtEl>
                                        <p:attrNameLst>
                                          <p:attrName>ppt_x</p:attrName>
                                          <p:attrName>ppt_y</p:attrName>
                                        </p:attrNameLst>
                                      </p:cBhvr>
                                      <p:rCtr x="-22161" y="1412"/>
                                    </p:animMotion>
                                  </p:childTnLst>
                                </p:cTn>
                              </p:par>
                              <p:par>
                                <p:cTn id="7" presetID="35" presetClass="path" presetSubtype="0" accel="50000" decel="50000" fill="hold" grpId="0" nodeType="withEffect">
                                  <p:stCondLst>
                                    <p:cond delay="0"/>
                                  </p:stCondLst>
                                  <p:childTnLst>
                                    <p:animMotion origin="layout" path="M 0.0026 0.0213 L -0.48203 0.13611 " pathEditMode="relative" rAng="0" ptsTypes="AA">
                                      <p:cBhvr>
                                        <p:cTn id="8" dur="1500" fill="hold"/>
                                        <p:tgtEl>
                                          <p:spTgt spid="2"/>
                                        </p:tgtEl>
                                        <p:attrNameLst>
                                          <p:attrName>ppt_x</p:attrName>
                                          <p:attrName>ppt_y</p:attrName>
                                        </p:attrNameLst>
                                      </p:cBhvr>
                                      <p:rCtr x="-24232" y="5741"/>
                                    </p:animMotion>
                                  </p:childTnLst>
                                </p:cTn>
                              </p:par>
                              <p:par>
                                <p:cTn id="9" presetID="35" presetClass="path" presetSubtype="0" accel="50000" decel="50000" fill="hold" nodeType="withEffect">
                                  <p:stCondLst>
                                    <p:cond delay="0"/>
                                  </p:stCondLst>
                                  <p:childTnLst>
                                    <p:animMotion origin="layout" path="M 0.14909 0.0125 L -0.32135 0.01042 " pathEditMode="relative" rAng="0" ptsTypes="AA">
                                      <p:cBhvr>
                                        <p:cTn id="10" dur="2000" fill="hold"/>
                                        <p:tgtEl>
                                          <p:spTgt spid="3"/>
                                        </p:tgtEl>
                                        <p:attrNameLst>
                                          <p:attrName>ppt_x</p:attrName>
                                          <p:attrName>ppt_y</p:attrName>
                                        </p:attrNameLst>
                                      </p:cBhvr>
                                      <p:rCtr x="-23529" y="-116"/>
                                    </p:animMotion>
                                  </p:childTnLst>
                                </p:cTn>
                              </p:par>
                              <p:par>
                                <p:cTn id="11" presetID="35" presetClass="path" presetSubtype="0" accel="50000" decel="50000" fill="hold" grpId="0" nodeType="withEffect">
                                  <p:stCondLst>
                                    <p:cond delay="0"/>
                                  </p:stCondLst>
                                  <p:childTnLst>
                                    <p:animMotion origin="layout" path="M -4.375E-6 -7.40741E-7 L -0.28867 0.01157 " pathEditMode="relative" rAng="0" ptsTypes="AA">
                                      <p:cBhvr>
                                        <p:cTn id="12" dur="2000" fill="hold"/>
                                        <p:tgtEl>
                                          <p:spTgt spid="4"/>
                                        </p:tgtEl>
                                        <p:attrNameLst>
                                          <p:attrName>ppt_x</p:attrName>
                                          <p:attrName>ppt_y</p:attrName>
                                        </p:attrNameLst>
                                      </p:cBhvr>
                                      <p:rCtr x="-14440" y="579"/>
                                    </p:animMotion>
                                  </p:childTnLst>
                                </p:cTn>
                              </p:par>
                              <p:par>
                                <p:cTn id="13" presetID="35" presetClass="path" presetSubtype="0" accel="50000" decel="50000" fill="hold" grpId="0" nodeType="withEffect">
                                  <p:stCondLst>
                                    <p:cond delay="0"/>
                                  </p:stCondLst>
                                  <p:childTnLst>
                                    <p:animMotion origin="layout" path="M -3.125E-6 1.85185E-6 L -0.45677 0.00209 " pathEditMode="relative" rAng="0" ptsTypes="AA">
                                      <p:cBhvr>
                                        <p:cTn id="14" dur="2000" fill="hold"/>
                                        <p:tgtEl>
                                          <p:spTgt spid="9"/>
                                        </p:tgtEl>
                                        <p:attrNameLst>
                                          <p:attrName>ppt_x</p:attrName>
                                          <p:attrName>ppt_y</p:attrName>
                                        </p:attrNameLst>
                                      </p:cBhvr>
                                      <p:rCtr x="-22799" y="0"/>
                                    </p:animMotion>
                                  </p:childTnLst>
                                </p:cTn>
                              </p:par>
                              <p:par>
                                <p:cTn id="15" presetID="35" presetClass="path" presetSubtype="0" accel="50000" decel="50000" fill="hold" grpId="0" nodeType="withEffect">
                                  <p:stCondLst>
                                    <p:cond delay="0"/>
                                  </p:stCondLst>
                                  <p:childTnLst>
                                    <p:animMotion origin="layout" path="M 8.33333E-7 -2.59259E-6 L -0.4483 0.00023 " pathEditMode="relative" rAng="0" ptsTypes="AA">
                                      <p:cBhvr>
                                        <p:cTn id="16" dur="2000" fill="hold"/>
                                        <p:tgtEl>
                                          <p:spTgt spid="11"/>
                                        </p:tgtEl>
                                        <p:attrNameLst>
                                          <p:attrName>ppt_x</p:attrName>
                                          <p:attrName>ppt_y</p:attrName>
                                        </p:attrNameLst>
                                      </p:cBhvr>
                                      <p:rCtr x="-22565" y="-23"/>
                                    </p:animMotion>
                                  </p:childTnLst>
                                </p:cTn>
                              </p:par>
                              <p:par>
                                <p:cTn id="17" presetID="35" presetClass="path" presetSubtype="0" accel="50000" decel="50000" fill="hold" grpId="0" nodeType="withEffect">
                                  <p:stCondLst>
                                    <p:cond delay="0"/>
                                  </p:stCondLst>
                                  <p:childTnLst>
                                    <p:animMotion origin="layout" path="M -1.66667E-6 -3.7037E-6 L -0.4862 0.00209 " pathEditMode="relative" rAng="0" ptsTypes="AA">
                                      <p:cBhvr>
                                        <p:cTn id="18" dur="2000" fill="hold"/>
                                        <p:tgtEl>
                                          <p:spTgt spid="12"/>
                                        </p:tgtEl>
                                        <p:attrNameLst>
                                          <p:attrName>ppt_x</p:attrName>
                                          <p:attrName>ppt_y</p:attrName>
                                        </p:attrNameLst>
                                      </p:cBhvr>
                                      <p:rCtr x="-24310" y="93"/>
                                    </p:animMotion>
                                  </p:childTnLst>
                                </p:cTn>
                              </p:par>
                              <p:par>
                                <p:cTn id="19" presetID="35" presetClass="path" presetSubtype="0" accel="50000" decel="50000" fill="hold" grpId="0" nodeType="withEffect">
                                  <p:stCondLst>
                                    <p:cond delay="0"/>
                                  </p:stCondLst>
                                  <p:childTnLst>
                                    <p:animMotion origin="layout" path="M 1.45833E-6 -2.22222E-6 L -0.44726 0.01042 " pathEditMode="relative" rAng="0" ptsTypes="AA">
                                      <p:cBhvr>
                                        <p:cTn id="20" dur="2000" fill="hold"/>
                                        <p:tgtEl>
                                          <p:spTgt spid="13"/>
                                        </p:tgtEl>
                                        <p:attrNameLst>
                                          <p:attrName>ppt_x</p:attrName>
                                          <p:attrName>ppt_y</p:attrName>
                                        </p:attrNameLst>
                                      </p:cBhvr>
                                      <p:rCtr x="-22799"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9" grpId="0"/>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A bus travels down the street&#10;&#10;Description automatically generated with medium confidence">
            <a:extLst>
              <a:ext uri="{FF2B5EF4-FFF2-40B4-BE49-F238E27FC236}">
                <a16:creationId xmlns:a16="http://schemas.microsoft.com/office/drawing/2014/main" id="{C06AC250-43D4-B89E-8A69-C123C281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47" y="-167642"/>
            <a:ext cx="12788053" cy="7193280"/>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hidden="1">
            <a:extLst>
              <a:ext uri="{FF2B5EF4-FFF2-40B4-BE49-F238E27FC236}">
                <a16:creationId xmlns:a16="http://schemas.microsoft.com/office/drawing/2014/main" id="{EF2840C4-78BB-0E46-6A89-2E102631B919}"/>
              </a:ext>
            </a:extLst>
          </p:cNvPr>
          <p:cNvSpPr/>
          <p:nvPr/>
        </p:nvSpPr>
        <p:spPr>
          <a:xfrm>
            <a:off x="640080" y="4831080"/>
            <a:ext cx="914400" cy="914400"/>
          </a:xfrm>
          <a:prstGeom prst="ellipse">
            <a:avLst/>
          </a:prstGeom>
          <a:solidFill>
            <a:srgbClr val="212121"/>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D390DAF2-4FF3-9436-CAD8-AEFB3B92EB68}"/>
              </a:ext>
            </a:extLst>
          </p:cNvPr>
          <p:cNvSpPr/>
          <p:nvPr/>
        </p:nvSpPr>
        <p:spPr>
          <a:xfrm>
            <a:off x="-2543342" y="-5532509"/>
            <a:ext cx="18392942" cy="1743938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hidden="1">
            <a:extLst>
              <a:ext uri="{FF2B5EF4-FFF2-40B4-BE49-F238E27FC236}">
                <a16:creationId xmlns:a16="http://schemas.microsoft.com/office/drawing/2014/main" id="{3D36D67C-2614-8CB0-92DC-A40941EA67A1}"/>
              </a:ext>
            </a:extLst>
          </p:cNvPr>
          <p:cNvSpPr/>
          <p:nvPr/>
        </p:nvSpPr>
        <p:spPr>
          <a:xfrm>
            <a:off x="3941559"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4" descr="Decision chart outline">
            <a:extLst>
              <a:ext uri="{FF2B5EF4-FFF2-40B4-BE49-F238E27FC236}">
                <a16:creationId xmlns:a16="http://schemas.microsoft.com/office/drawing/2014/main" id="{D38A439E-2063-CBEB-A12A-FFC815453C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74" y="1663764"/>
            <a:ext cx="680012" cy="680012"/>
          </a:xfrm>
          <a:prstGeom prst="rect">
            <a:avLst/>
          </a:prstGeom>
        </p:spPr>
      </p:pic>
      <p:pic>
        <p:nvPicPr>
          <p:cNvPr id="4" name="Graphic 2" descr="Clipboard Partially Crossed outline" hidden="1">
            <a:extLst>
              <a:ext uri="{FF2B5EF4-FFF2-40B4-BE49-F238E27FC236}">
                <a16:creationId xmlns:a16="http://schemas.microsoft.com/office/drawing/2014/main" id="{11F5DF89-68CE-13BB-124A-57D88D1DE1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V="1">
            <a:off x="757274" y="4948274"/>
            <a:ext cx="680012" cy="680012"/>
          </a:xfrm>
          <a:prstGeom prst="rect">
            <a:avLst/>
          </a:prstGeom>
        </p:spPr>
      </p:pic>
      <p:sp>
        <p:nvSpPr>
          <p:cNvPr id="5" name="TextBox 4">
            <a:extLst>
              <a:ext uri="{FF2B5EF4-FFF2-40B4-BE49-F238E27FC236}">
                <a16:creationId xmlns:a16="http://schemas.microsoft.com/office/drawing/2014/main" id="{B0185C30-771C-52C1-BC65-9CED227B893F}"/>
              </a:ext>
            </a:extLst>
          </p:cNvPr>
          <p:cNvSpPr txBox="1"/>
          <p:nvPr/>
        </p:nvSpPr>
        <p:spPr>
          <a:xfrm>
            <a:off x="269138" y="4994313"/>
            <a:ext cx="10938124"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00000"/>
                </a:solidFill>
                <a:effectLst/>
                <a:latin typeface="Roboto" panose="02000000000000000000" pitchFamily="2" charset="0"/>
              </a:rPr>
              <a:t>Assign ( </a:t>
            </a:r>
            <a:r>
              <a:rPr lang="en-IN" sz="1800" b="1" i="1" u="sng" dirty="0" err="1">
                <a:solidFill>
                  <a:srgbClr val="000000"/>
                </a:solidFill>
                <a:effectLst/>
                <a:latin typeface="Roboto" panose="02000000000000000000" pitchFamily="2" charset="0"/>
              </a:rPr>
              <a:t>empId</a:t>
            </a:r>
            <a:r>
              <a:rPr lang="en-IN" sz="1800" b="0" i="0" u="none" strike="noStrike" dirty="0">
                <a:solidFill>
                  <a:srgbClr val="000000"/>
                </a:solidFill>
                <a:effectLst/>
                <a:latin typeface="Roboto" panose="02000000000000000000" pitchFamily="2" charset="0"/>
              </a:rPr>
              <a:t>, </a:t>
            </a:r>
            <a:r>
              <a:rPr lang="en-IN" sz="1800" b="1" i="1" u="sng" dirty="0" err="1">
                <a:solidFill>
                  <a:srgbClr val="000000"/>
                </a:solidFill>
                <a:effectLst/>
                <a:latin typeface="Roboto" panose="02000000000000000000" pitchFamily="2" charset="0"/>
              </a:rPr>
              <a:t>vhId</a:t>
            </a:r>
            <a:r>
              <a:rPr lang="en-IN" sz="1800" b="0" i="0" u="none" strike="noStrike" dirty="0">
                <a:solidFill>
                  <a:srgbClr val="000000"/>
                </a:solidFill>
                <a:effectLst/>
                <a:latin typeface="Roboto" panose="02000000000000000000" pitchFamily="2" charset="0"/>
              </a:rPr>
              <a:t>, </a:t>
            </a:r>
            <a:r>
              <a:rPr lang="en-IN" sz="1800" b="0" i="1" u="none" strike="noStrike" dirty="0" err="1">
                <a:solidFill>
                  <a:srgbClr val="000000"/>
                </a:solidFill>
                <a:effectLst/>
                <a:latin typeface="Roboto" panose="02000000000000000000" pitchFamily="2" charset="0"/>
              </a:rPr>
              <a:t>rotNo</a:t>
            </a:r>
            <a:r>
              <a:rPr lang="en-IN" sz="1800" b="0" i="0" u="none" strike="noStrike" dirty="0">
                <a:solidFill>
                  <a:srgbClr val="000000"/>
                </a:solidFill>
                <a:effectLst/>
                <a:latin typeface="Roboto" panose="02000000000000000000" pitchFamily="2" charset="0"/>
              </a:rPr>
              <a:t>, </a:t>
            </a:r>
            <a:r>
              <a:rPr lang="en-IN" sz="1800" b="0" i="0" u="none" strike="noStrike" dirty="0" err="1">
                <a:solidFill>
                  <a:srgbClr val="000000"/>
                </a:solidFill>
                <a:effectLst/>
                <a:latin typeface="Roboto" panose="02000000000000000000" pitchFamily="2" charset="0"/>
              </a:rPr>
              <a:t>licenseNo</a:t>
            </a:r>
            <a:r>
              <a:rPr lang="en-IN" sz="1800" b="0" i="0" u="none" strike="noStrike" dirty="0">
                <a:solidFill>
                  <a:srgbClr val="000000"/>
                </a:solidFill>
                <a:effectLst/>
                <a:latin typeface="Roboto" panose="02000000000000000000" pitchFamily="2" charset="0"/>
              </a:rPr>
              <a:t>, </a:t>
            </a:r>
            <a:r>
              <a:rPr lang="en-IN" sz="1800" b="0" i="0" u="none" strike="noStrike" dirty="0" err="1">
                <a:solidFill>
                  <a:srgbClr val="000000"/>
                </a:solidFill>
                <a:effectLst/>
                <a:latin typeface="Roboto" panose="02000000000000000000" pitchFamily="2" charset="0"/>
              </a:rPr>
              <a:t>shiftStart</a:t>
            </a:r>
            <a:r>
              <a:rPr lang="en-IN" sz="1800" b="0" i="0" u="none" strike="noStrike" dirty="0">
                <a:solidFill>
                  <a:srgbClr val="000000"/>
                </a:solidFill>
                <a:effectLst/>
                <a:latin typeface="Roboto" panose="02000000000000000000" pitchFamily="2" charset="0"/>
              </a:rPr>
              <a:t>, </a:t>
            </a:r>
            <a:r>
              <a:rPr lang="en-IN" sz="1800" b="0" i="0" u="none" strike="noStrike" dirty="0" err="1">
                <a:solidFill>
                  <a:srgbClr val="000000"/>
                </a:solidFill>
                <a:effectLst/>
                <a:latin typeface="Roboto" panose="02000000000000000000" pitchFamily="2" charset="0"/>
              </a:rPr>
              <a:t>shiftEnd</a:t>
            </a:r>
            <a:r>
              <a:rPr lang="en-IN" sz="1800" b="0" i="0" u="none" strike="noStrike" dirty="0">
                <a:solidFill>
                  <a:srgbClr val="000000"/>
                </a:solidFill>
                <a:effectLst/>
                <a:latin typeface="Roboto" panose="02000000000000000000" pitchFamily="2" charset="0"/>
              </a:rPr>
              <a:t>, </a:t>
            </a:r>
            <a:r>
              <a:rPr lang="en-IN" sz="1800" b="1" i="0" u="sng" dirty="0" err="1">
                <a:solidFill>
                  <a:srgbClr val="000000"/>
                </a:solidFill>
                <a:effectLst/>
                <a:latin typeface="Roboto" panose="02000000000000000000" pitchFamily="2" charset="0"/>
              </a:rPr>
              <a:t>assgnDay</a:t>
            </a:r>
            <a:r>
              <a:rPr lang="en-IN" sz="1800" b="0" i="0" u="none" strike="noStrike" dirty="0">
                <a:solidFill>
                  <a:srgbClr val="000000"/>
                </a:solidFill>
                <a:effectLst/>
                <a:latin typeface="Roboto" panose="02000000000000000000" pitchFamily="2" charset="0"/>
              </a:rPr>
              <a:t>) – </a:t>
            </a:r>
            <a:r>
              <a:rPr lang="en-IN" sz="1800" b="0" i="0" u="none" strike="noStrike" dirty="0">
                <a:solidFill>
                  <a:srgbClr val="CD243D"/>
                </a:solidFill>
                <a:effectLst/>
                <a:latin typeface="Roboto" panose="02000000000000000000" pitchFamily="2" charset="0"/>
              </a:rPr>
              <a:t>Ternary Relation </a:t>
            </a:r>
            <a:endParaRPr lang="en-IN" b="0" dirty="0">
              <a:solidFill>
                <a:srgbClr val="CD243D"/>
              </a:solidFill>
              <a:effectLst/>
            </a:endParaRPr>
          </a:p>
          <a:p>
            <a:pPr rtl="0">
              <a:spcBef>
                <a:spcPts val="0"/>
              </a:spcBef>
              <a:spcAft>
                <a:spcPts val="0"/>
              </a:spcAft>
            </a:pPr>
            <a:br>
              <a:rPr lang="en-IN" b="0" dirty="0">
                <a:effectLst/>
              </a:rPr>
            </a:br>
            <a:r>
              <a:rPr lang="en-IN" sz="1800" b="0" i="0" u="none" strike="noStrike" dirty="0">
                <a:solidFill>
                  <a:srgbClr val="000000"/>
                </a:solidFill>
                <a:effectLst/>
                <a:latin typeface="Roboto" panose="02000000000000000000" pitchFamily="2" charset="0"/>
              </a:rPr>
              <a:t>Book ( </a:t>
            </a:r>
            <a:r>
              <a:rPr lang="en-IN" sz="1800" b="1" i="1" u="sng" dirty="0" err="1">
                <a:solidFill>
                  <a:srgbClr val="000000"/>
                </a:solidFill>
                <a:effectLst/>
                <a:latin typeface="Roboto" panose="02000000000000000000" pitchFamily="2" charset="0"/>
              </a:rPr>
              <a:t>empId</a:t>
            </a:r>
            <a:r>
              <a:rPr lang="en-IN" sz="1800" b="0" i="0" u="none" strike="noStrike" dirty="0">
                <a:solidFill>
                  <a:srgbClr val="000000"/>
                </a:solidFill>
                <a:effectLst/>
                <a:latin typeface="Roboto" panose="02000000000000000000" pitchFamily="2" charset="0"/>
              </a:rPr>
              <a:t>, </a:t>
            </a:r>
            <a:r>
              <a:rPr lang="en-IN" sz="1800" b="1" i="1" u="sng" dirty="0" err="1">
                <a:solidFill>
                  <a:srgbClr val="000000"/>
                </a:solidFill>
                <a:effectLst/>
                <a:latin typeface="Roboto" panose="02000000000000000000" pitchFamily="2" charset="0"/>
              </a:rPr>
              <a:t>vhId</a:t>
            </a:r>
            <a:r>
              <a:rPr lang="en-IN" sz="1800" b="0" i="0" u="none" strike="noStrike" dirty="0">
                <a:solidFill>
                  <a:srgbClr val="000000"/>
                </a:solidFill>
                <a:effectLst/>
                <a:latin typeface="Roboto" panose="02000000000000000000" pitchFamily="2" charset="0"/>
              </a:rPr>
              <a:t>,</a:t>
            </a:r>
            <a:r>
              <a:rPr lang="en-IN" sz="1800" b="1" i="0" u="sng" dirty="0">
                <a:solidFill>
                  <a:srgbClr val="000000"/>
                </a:solidFill>
                <a:effectLst/>
                <a:latin typeface="Roboto" panose="02000000000000000000" pitchFamily="2" charset="0"/>
              </a:rPr>
              <a:t> </a:t>
            </a:r>
            <a:r>
              <a:rPr lang="en-IN" sz="1800" b="1" i="1" u="sng" dirty="0" err="1">
                <a:solidFill>
                  <a:srgbClr val="000000"/>
                </a:solidFill>
                <a:effectLst/>
                <a:latin typeface="Roboto" panose="02000000000000000000" pitchFamily="2" charset="0"/>
              </a:rPr>
              <a:t>eveId</a:t>
            </a:r>
            <a:r>
              <a:rPr lang="en-IN" sz="1800" b="1" i="0" u="none" strike="noStrike" dirty="0">
                <a:solidFill>
                  <a:srgbClr val="000000"/>
                </a:solidFill>
                <a:effectLst/>
                <a:latin typeface="Roboto" panose="02000000000000000000" pitchFamily="2" charset="0"/>
              </a:rPr>
              <a:t> </a:t>
            </a:r>
            <a:r>
              <a:rPr lang="en-IN" sz="1800" b="0" i="0" u="none" strike="noStrike" dirty="0">
                <a:solidFill>
                  <a:srgbClr val="000000"/>
                </a:solidFill>
                <a:effectLst/>
                <a:latin typeface="Roboto" panose="02000000000000000000" pitchFamily="2" charset="0"/>
              </a:rPr>
              <a:t>) - </a:t>
            </a:r>
            <a:r>
              <a:rPr lang="en-IN" sz="1800" b="0" i="0" u="none" strike="noStrike" dirty="0">
                <a:solidFill>
                  <a:srgbClr val="CD243D"/>
                </a:solidFill>
                <a:effectLst/>
                <a:latin typeface="Roboto" panose="02000000000000000000" pitchFamily="2" charset="0"/>
              </a:rPr>
              <a:t>Ternary Relation </a:t>
            </a:r>
            <a:endParaRPr lang="en-IN" b="0" dirty="0">
              <a:solidFill>
                <a:srgbClr val="CD243D"/>
              </a:solidFill>
              <a:effectLst/>
            </a:endParaRPr>
          </a:p>
          <a:p>
            <a:pPr rtl="0">
              <a:spcBef>
                <a:spcPts val="0"/>
              </a:spcBef>
              <a:spcAft>
                <a:spcPts val="0"/>
              </a:spcAft>
            </a:pPr>
            <a:br>
              <a:rPr lang="en-IN" b="0" dirty="0">
                <a:effectLst/>
              </a:rPr>
            </a:br>
            <a:r>
              <a:rPr lang="en-IN" sz="1800" b="0" i="0" u="none" strike="noStrike" dirty="0" err="1">
                <a:solidFill>
                  <a:srgbClr val="000000"/>
                </a:solidFill>
                <a:effectLst/>
                <a:latin typeface="Roboto" panose="02000000000000000000" pitchFamily="2" charset="0"/>
              </a:rPr>
              <a:t>Niteride</a:t>
            </a:r>
            <a:r>
              <a:rPr lang="en-IN" sz="1800" b="0" i="0" u="none" strike="noStrike" dirty="0">
                <a:solidFill>
                  <a:srgbClr val="000000"/>
                </a:solidFill>
                <a:effectLst/>
                <a:latin typeface="Roboto" panose="02000000000000000000" pitchFamily="2" charset="0"/>
              </a:rPr>
              <a:t>(</a:t>
            </a:r>
            <a:r>
              <a:rPr lang="en-IN" sz="1800" b="0" i="1" u="none" strike="noStrike" dirty="0" err="1">
                <a:solidFill>
                  <a:srgbClr val="000000"/>
                </a:solidFill>
                <a:effectLst/>
                <a:latin typeface="Roboto" panose="02000000000000000000" pitchFamily="2" charset="0"/>
              </a:rPr>
              <a:t>vhId</a:t>
            </a:r>
            <a:r>
              <a:rPr lang="en-IN" sz="1800" b="0" i="0" u="none" strike="noStrike" dirty="0">
                <a:solidFill>
                  <a:srgbClr val="000000"/>
                </a:solidFill>
                <a:effectLst/>
                <a:latin typeface="Roboto" panose="02000000000000000000" pitchFamily="2" charset="0"/>
              </a:rPr>
              <a:t>,</a:t>
            </a:r>
            <a:r>
              <a:rPr lang="en-IN" sz="1800" b="1" i="0" u="sng" dirty="0">
                <a:solidFill>
                  <a:srgbClr val="000000"/>
                </a:solidFill>
                <a:effectLst/>
                <a:latin typeface="Roboto" panose="02000000000000000000" pitchFamily="2" charset="0"/>
              </a:rPr>
              <a:t> </a:t>
            </a:r>
            <a:r>
              <a:rPr lang="en-IN" sz="1800" b="1" i="1" u="sng" dirty="0" err="1">
                <a:solidFill>
                  <a:srgbClr val="000000"/>
                </a:solidFill>
                <a:effectLst/>
                <a:latin typeface="Roboto" panose="02000000000000000000" pitchFamily="2" charset="0"/>
              </a:rPr>
              <a:t>empId</a:t>
            </a:r>
            <a:r>
              <a:rPr lang="en-IN" sz="1800" b="0" i="0" u="none" strike="noStrike" dirty="0">
                <a:solidFill>
                  <a:srgbClr val="000000"/>
                </a:solidFill>
                <a:effectLst/>
                <a:latin typeface="Roboto" panose="02000000000000000000" pitchFamily="2" charset="0"/>
              </a:rPr>
              <a:t>,  </a:t>
            </a:r>
            <a:r>
              <a:rPr lang="en-IN" sz="1800" b="1" i="1" u="sng" dirty="0" err="1">
                <a:solidFill>
                  <a:srgbClr val="000000"/>
                </a:solidFill>
                <a:effectLst/>
                <a:latin typeface="Roboto" panose="02000000000000000000" pitchFamily="2" charset="0"/>
              </a:rPr>
              <a:t>picLocId</a:t>
            </a:r>
            <a:r>
              <a:rPr lang="en-IN" sz="1800" b="0" i="0" u="none" strike="noStrike" dirty="0">
                <a:solidFill>
                  <a:srgbClr val="000000"/>
                </a:solidFill>
                <a:effectLst/>
                <a:latin typeface="Roboto" panose="02000000000000000000" pitchFamily="2" charset="0"/>
              </a:rPr>
              <a:t>, </a:t>
            </a:r>
            <a:r>
              <a:rPr lang="en-IN" sz="1800" b="1" i="1" u="sng" dirty="0" err="1">
                <a:solidFill>
                  <a:srgbClr val="000000"/>
                </a:solidFill>
                <a:effectLst/>
                <a:latin typeface="Roboto" panose="02000000000000000000" pitchFamily="2" charset="0"/>
              </a:rPr>
              <a:t>dropLocId</a:t>
            </a:r>
            <a:r>
              <a:rPr lang="en-IN" sz="1800" b="0" i="1" u="none" strike="noStrike" dirty="0">
                <a:solidFill>
                  <a:srgbClr val="000000"/>
                </a:solidFill>
                <a:effectLst/>
                <a:latin typeface="Roboto" panose="02000000000000000000" pitchFamily="2" charset="0"/>
              </a:rPr>
              <a:t>, </a:t>
            </a:r>
            <a:r>
              <a:rPr lang="en-IN" sz="1800" b="1" i="0" u="sng" dirty="0" err="1">
                <a:solidFill>
                  <a:srgbClr val="000000"/>
                </a:solidFill>
                <a:effectLst/>
                <a:latin typeface="Roboto" panose="02000000000000000000" pitchFamily="2" charset="0"/>
              </a:rPr>
              <a:t>rideDate</a:t>
            </a:r>
            <a:r>
              <a:rPr lang="en-IN" sz="1800" b="0" i="0" u="none" strike="noStrike" dirty="0">
                <a:solidFill>
                  <a:srgbClr val="000000"/>
                </a:solidFill>
                <a:effectLst/>
                <a:latin typeface="Roboto" panose="02000000000000000000" pitchFamily="2" charset="0"/>
              </a:rPr>
              <a:t>,</a:t>
            </a:r>
            <a:r>
              <a:rPr lang="en-IN" sz="1800" b="0" i="1" u="none" strike="noStrike" dirty="0">
                <a:solidFill>
                  <a:srgbClr val="000000"/>
                </a:solidFill>
                <a:effectLst/>
                <a:latin typeface="Roboto" panose="02000000000000000000" pitchFamily="2" charset="0"/>
              </a:rPr>
              <a:t> </a:t>
            </a:r>
            <a:r>
              <a:rPr lang="en-IN" sz="1800" b="0" i="0" u="none" strike="noStrike" dirty="0" err="1">
                <a:solidFill>
                  <a:srgbClr val="000000"/>
                </a:solidFill>
                <a:effectLst/>
                <a:latin typeface="Roboto" panose="02000000000000000000" pitchFamily="2" charset="0"/>
              </a:rPr>
              <a:t>countRiders</a:t>
            </a:r>
            <a:r>
              <a:rPr lang="en-IN" sz="1800" b="0" i="0" u="none" strike="noStrike" dirty="0">
                <a:solidFill>
                  <a:srgbClr val="000000"/>
                </a:solidFill>
                <a:effectLst/>
                <a:latin typeface="Roboto" panose="02000000000000000000" pitchFamily="2" charset="0"/>
              </a:rPr>
              <a:t>) - </a:t>
            </a:r>
            <a:r>
              <a:rPr lang="en-IN" sz="1800" b="0" i="0" u="none" strike="noStrike" dirty="0">
                <a:solidFill>
                  <a:srgbClr val="CD243D"/>
                </a:solidFill>
                <a:effectLst/>
                <a:latin typeface="Roboto" panose="02000000000000000000" pitchFamily="2" charset="0"/>
              </a:rPr>
              <a:t>Quaternary Relation</a:t>
            </a:r>
            <a:endParaRPr lang="en-IN" b="0" dirty="0">
              <a:solidFill>
                <a:srgbClr val="CD243D"/>
              </a:solidFill>
              <a:effectLst/>
            </a:endParaRPr>
          </a:p>
          <a:p>
            <a:br>
              <a:rPr lang="en-IN" dirty="0"/>
            </a:br>
            <a:endParaRPr lang="en-IN" dirty="0"/>
          </a:p>
        </p:txBody>
      </p:sp>
      <p:sp>
        <p:nvSpPr>
          <p:cNvPr id="6" name="TextBox 5">
            <a:extLst>
              <a:ext uri="{FF2B5EF4-FFF2-40B4-BE49-F238E27FC236}">
                <a16:creationId xmlns:a16="http://schemas.microsoft.com/office/drawing/2014/main" id="{101691AF-2E0F-7626-3A36-6D4A58E77581}"/>
              </a:ext>
            </a:extLst>
          </p:cNvPr>
          <p:cNvSpPr txBox="1"/>
          <p:nvPr/>
        </p:nvSpPr>
        <p:spPr>
          <a:xfrm>
            <a:off x="168581" y="2343776"/>
            <a:ext cx="4202759" cy="1077218"/>
          </a:xfrm>
          <a:prstGeom prst="rect">
            <a:avLst/>
          </a:prstGeom>
          <a:noFill/>
        </p:spPr>
        <p:txBody>
          <a:bodyPr wrap="square" rtlCol="0">
            <a:spAutoFit/>
          </a:bodyPr>
          <a:lstStyle/>
          <a:p>
            <a:r>
              <a:rPr lang="en-IN" sz="3200" b="1" dirty="0">
                <a:solidFill>
                  <a:schemeClr val="bg1"/>
                </a:solidFill>
                <a:latin typeface="Roboto" panose="02000000000000000000" pitchFamily="2" charset="0"/>
                <a:ea typeface="Roboto" panose="02000000000000000000" pitchFamily="2" charset="0"/>
              </a:rPr>
              <a:t>Conceptual &amp; Relational Database</a:t>
            </a:r>
          </a:p>
        </p:txBody>
      </p:sp>
      <p:pic>
        <p:nvPicPr>
          <p:cNvPr id="8" name="Picture 7">
            <a:extLst>
              <a:ext uri="{FF2B5EF4-FFF2-40B4-BE49-F238E27FC236}">
                <a16:creationId xmlns:a16="http://schemas.microsoft.com/office/drawing/2014/main" id="{358C302A-32D8-41D0-980F-C521C9D0C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2516" y="193713"/>
            <a:ext cx="7561594" cy="4606887"/>
          </a:xfrm>
          <a:prstGeom prst="rect">
            <a:avLst/>
          </a:prstGeom>
        </p:spPr>
      </p:pic>
    </p:spTree>
    <p:extLst>
      <p:ext uri="{BB962C8B-B14F-4D97-AF65-F5344CB8AC3E}">
        <p14:creationId xmlns:p14="http://schemas.microsoft.com/office/powerpoint/2010/main" val="404875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A bus travels down the street&#10;&#10;Description automatically generated with medium confidence">
            <a:extLst>
              <a:ext uri="{FF2B5EF4-FFF2-40B4-BE49-F238E27FC236}">
                <a16:creationId xmlns:a16="http://schemas.microsoft.com/office/drawing/2014/main" id="{C06AC250-43D4-B89E-8A69-C123C281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47" y="-167642"/>
            <a:ext cx="12788053" cy="7193280"/>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hidden="1">
            <a:extLst>
              <a:ext uri="{FF2B5EF4-FFF2-40B4-BE49-F238E27FC236}">
                <a16:creationId xmlns:a16="http://schemas.microsoft.com/office/drawing/2014/main" id="{EF2840C4-78BB-0E46-6A89-2E102631B919}"/>
              </a:ext>
            </a:extLst>
          </p:cNvPr>
          <p:cNvSpPr/>
          <p:nvPr/>
        </p:nvSpPr>
        <p:spPr>
          <a:xfrm>
            <a:off x="640080" y="4831080"/>
            <a:ext cx="914400" cy="914400"/>
          </a:xfrm>
          <a:prstGeom prst="ellipse">
            <a:avLst/>
          </a:prstGeom>
          <a:solidFill>
            <a:srgbClr val="212121"/>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D390DAF2-4FF3-9436-CAD8-AEFB3B92EB68}"/>
              </a:ext>
            </a:extLst>
          </p:cNvPr>
          <p:cNvSpPr/>
          <p:nvPr/>
        </p:nvSpPr>
        <p:spPr>
          <a:xfrm>
            <a:off x="-2543342" y="-5532509"/>
            <a:ext cx="18392942" cy="1743938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hidden="1">
            <a:extLst>
              <a:ext uri="{FF2B5EF4-FFF2-40B4-BE49-F238E27FC236}">
                <a16:creationId xmlns:a16="http://schemas.microsoft.com/office/drawing/2014/main" id="{3D36D67C-2614-8CB0-92DC-A40941EA67A1}"/>
              </a:ext>
            </a:extLst>
          </p:cNvPr>
          <p:cNvSpPr/>
          <p:nvPr/>
        </p:nvSpPr>
        <p:spPr>
          <a:xfrm>
            <a:off x="3941559"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4" descr="Decision chart outline">
            <a:extLst>
              <a:ext uri="{FF2B5EF4-FFF2-40B4-BE49-F238E27FC236}">
                <a16:creationId xmlns:a16="http://schemas.microsoft.com/office/drawing/2014/main" id="{D38A439E-2063-CBEB-A12A-FFC815453C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74" y="1663764"/>
            <a:ext cx="680012" cy="680012"/>
          </a:xfrm>
          <a:prstGeom prst="rect">
            <a:avLst/>
          </a:prstGeom>
        </p:spPr>
      </p:pic>
      <p:pic>
        <p:nvPicPr>
          <p:cNvPr id="4" name="Graphic 2" descr="Clipboard Partially Crossed outline" hidden="1">
            <a:extLst>
              <a:ext uri="{FF2B5EF4-FFF2-40B4-BE49-F238E27FC236}">
                <a16:creationId xmlns:a16="http://schemas.microsoft.com/office/drawing/2014/main" id="{11F5DF89-68CE-13BB-124A-57D88D1DE1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V="1">
            <a:off x="757274" y="4948274"/>
            <a:ext cx="680012" cy="680012"/>
          </a:xfrm>
          <a:prstGeom prst="rect">
            <a:avLst/>
          </a:prstGeom>
        </p:spPr>
      </p:pic>
      <p:pic>
        <p:nvPicPr>
          <p:cNvPr id="6" name="Picture 5" descr="Application&#10;&#10;Description automatically generated with low confidence">
            <a:extLst>
              <a:ext uri="{FF2B5EF4-FFF2-40B4-BE49-F238E27FC236}">
                <a16:creationId xmlns:a16="http://schemas.microsoft.com/office/drawing/2014/main" id="{4A9B6C75-E0F3-C78F-3117-D8B653D24EF6}"/>
              </a:ext>
            </a:extLst>
          </p:cNvPr>
          <p:cNvPicPr>
            <a:picLocks noChangeAspect="1"/>
          </p:cNvPicPr>
          <p:nvPr/>
        </p:nvPicPr>
        <p:blipFill rotWithShape="1">
          <a:blip r:embed="rId7">
            <a:extLst>
              <a:ext uri="{28A0092B-C50C-407E-A947-70E740481C1C}">
                <a14:useLocalDpi xmlns:a14="http://schemas.microsoft.com/office/drawing/2010/main" val="0"/>
              </a:ext>
            </a:extLst>
          </a:blip>
          <a:srcRect r="58057"/>
          <a:stretch/>
        </p:blipFill>
        <p:spPr>
          <a:xfrm>
            <a:off x="3007794" y="295975"/>
            <a:ext cx="4601609" cy="188632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F12BEAB7-E032-0E67-A2C7-3B69C897B81B}"/>
              </a:ext>
            </a:extLst>
          </p:cNvPr>
          <p:cNvPicPr>
            <a:picLocks noChangeAspect="1"/>
          </p:cNvPicPr>
          <p:nvPr/>
        </p:nvPicPr>
        <p:blipFill rotWithShape="1">
          <a:blip r:embed="rId8">
            <a:extLst>
              <a:ext uri="{28A0092B-C50C-407E-A947-70E740481C1C}">
                <a14:useLocalDpi xmlns:a14="http://schemas.microsoft.com/office/drawing/2010/main" val="0"/>
              </a:ext>
            </a:extLst>
          </a:blip>
          <a:srcRect r="57682"/>
          <a:stretch/>
        </p:blipFill>
        <p:spPr>
          <a:xfrm>
            <a:off x="3007794" y="2478279"/>
            <a:ext cx="4601609" cy="1891432"/>
          </a:xfrm>
          <a:prstGeom prst="rect">
            <a:avLst/>
          </a:prstGeom>
        </p:spPr>
      </p:pic>
      <p:pic>
        <p:nvPicPr>
          <p:cNvPr id="9" name="Picture 8" descr="Background pattern&#10;&#10;Description automatically generated with medium confidence">
            <a:extLst>
              <a:ext uri="{FF2B5EF4-FFF2-40B4-BE49-F238E27FC236}">
                <a16:creationId xmlns:a16="http://schemas.microsoft.com/office/drawing/2014/main" id="{2A06B576-BCED-272A-7F07-8DAB3A8773A4}"/>
              </a:ext>
            </a:extLst>
          </p:cNvPr>
          <p:cNvPicPr>
            <a:picLocks noChangeAspect="1"/>
          </p:cNvPicPr>
          <p:nvPr/>
        </p:nvPicPr>
        <p:blipFill rotWithShape="1">
          <a:blip r:embed="rId9">
            <a:extLst>
              <a:ext uri="{28A0092B-C50C-407E-A947-70E740481C1C}">
                <a14:useLocalDpi xmlns:a14="http://schemas.microsoft.com/office/drawing/2010/main" val="0"/>
              </a:ext>
            </a:extLst>
          </a:blip>
          <a:srcRect r="58484"/>
          <a:stretch/>
        </p:blipFill>
        <p:spPr>
          <a:xfrm>
            <a:off x="3007794" y="4699343"/>
            <a:ext cx="4601609" cy="1886328"/>
          </a:xfrm>
          <a:prstGeom prst="rect">
            <a:avLst/>
          </a:prstGeom>
        </p:spPr>
      </p:pic>
      <p:sp>
        <p:nvSpPr>
          <p:cNvPr id="10" name="TextBox 9">
            <a:extLst>
              <a:ext uri="{FF2B5EF4-FFF2-40B4-BE49-F238E27FC236}">
                <a16:creationId xmlns:a16="http://schemas.microsoft.com/office/drawing/2014/main" id="{DD36F397-8F13-841F-8CDE-1882539450CE}"/>
              </a:ext>
            </a:extLst>
          </p:cNvPr>
          <p:cNvSpPr txBox="1"/>
          <p:nvPr/>
        </p:nvSpPr>
        <p:spPr>
          <a:xfrm>
            <a:off x="7791470" y="1188885"/>
            <a:ext cx="5016117" cy="400110"/>
          </a:xfrm>
          <a:prstGeom prst="rect">
            <a:avLst/>
          </a:prstGeom>
          <a:noFill/>
        </p:spPr>
        <p:txBody>
          <a:bodyPr wrap="square" rtlCol="0">
            <a:spAutoFit/>
          </a:bodyPr>
          <a:lstStyle/>
          <a:p>
            <a:r>
              <a:rPr lang="en-IN" sz="2000" dirty="0">
                <a:solidFill>
                  <a:schemeClr val="bg1"/>
                </a:solidFill>
                <a:latin typeface="Roboto" panose="02000000000000000000" pitchFamily="2" charset="0"/>
                <a:ea typeface="Roboto" panose="02000000000000000000" pitchFamily="2" charset="0"/>
              </a:rPr>
              <a:t>UM-SHUTTLE ASSIGN (SCHEDULE)</a:t>
            </a:r>
          </a:p>
        </p:txBody>
      </p:sp>
      <p:sp>
        <p:nvSpPr>
          <p:cNvPr id="11" name="TextBox 10">
            <a:extLst>
              <a:ext uri="{FF2B5EF4-FFF2-40B4-BE49-F238E27FC236}">
                <a16:creationId xmlns:a16="http://schemas.microsoft.com/office/drawing/2014/main" id="{FD4CA4C3-F6F0-CB50-A0EC-E149EEBDF42B}"/>
              </a:ext>
            </a:extLst>
          </p:cNvPr>
          <p:cNvSpPr txBox="1"/>
          <p:nvPr/>
        </p:nvSpPr>
        <p:spPr>
          <a:xfrm>
            <a:off x="7791471" y="3088023"/>
            <a:ext cx="2140330" cy="400110"/>
          </a:xfrm>
          <a:prstGeom prst="rect">
            <a:avLst/>
          </a:prstGeom>
          <a:noFill/>
        </p:spPr>
        <p:txBody>
          <a:bodyPr wrap="none" rtlCol="0">
            <a:spAutoFit/>
          </a:bodyPr>
          <a:lstStyle/>
          <a:p>
            <a:r>
              <a:rPr lang="en-IN" sz="2000" dirty="0">
                <a:solidFill>
                  <a:schemeClr val="bg1"/>
                </a:solidFill>
                <a:latin typeface="Roboto" panose="02000000000000000000" pitchFamily="2" charset="0"/>
                <a:ea typeface="Roboto" panose="02000000000000000000" pitchFamily="2" charset="0"/>
              </a:rPr>
              <a:t>EVENT BOOKING</a:t>
            </a:r>
          </a:p>
        </p:txBody>
      </p:sp>
      <p:sp>
        <p:nvSpPr>
          <p:cNvPr id="12" name="TextBox 11">
            <a:extLst>
              <a:ext uri="{FF2B5EF4-FFF2-40B4-BE49-F238E27FC236}">
                <a16:creationId xmlns:a16="http://schemas.microsoft.com/office/drawing/2014/main" id="{C02B7483-11CB-5BFE-4B7A-D8040EF7E8C1}"/>
              </a:ext>
            </a:extLst>
          </p:cNvPr>
          <p:cNvSpPr txBox="1"/>
          <p:nvPr/>
        </p:nvSpPr>
        <p:spPr>
          <a:xfrm>
            <a:off x="7791470" y="5442452"/>
            <a:ext cx="2751074" cy="400110"/>
          </a:xfrm>
          <a:prstGeom prst="rect">
            <a:avLst/>
          </a:prstGeom>
          <a:noFill/>
        </p:spPr>
        <p:txBody>
          <a:bodyPr wrap="none" rtlCol="0">
            <a:spAutoFit/>
          </a:bodyPr>
          <a:lstStyle/>
          <a:p>
            <a:r>
              <a:rPr lang="en-IN" sz="2000" dirty="0">
                <a:solidFill>
                  <a:schemeClr val="bg1"/>
                </a:solidFill>
                <a:latin typeface="Roboto" panose="02000000000000000000" pitchFamily="2" charset="0"/>
                <a:ea typeface="Roboto" panose="02000000000000000000" pitchFamily="2" charset="0"/>
              </a:rPr>
              <a:t>NITE RIDE BOOKINGS)</a:t>
            </a:r>
          </a:p>
        </p:txBody>
      </p:sp>
    </p:spTree>
    <p:extLst>
      <p:ext uri="{BB962C8B-B14F-4D97-AF65-F5344CB8AC3E}">
        <p14:creationId xmlns:p14="http://schemas.microsoft.com/office/powerpoint/2010/main" val="153118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A bus travels down the street&#10;&#10;Description automatically generated with medium confidence">
            <a:extLst>
              <a:ext uri="{FF2B5EF4-FFF2-40B4-BE49-F238E27FC236}">
                <a16:creationId xmlns:a16="http://schemas.microsoft.com/office/drawing/2014/main" id="{C06AC250-43D4-B89E-8A69-C123C281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EF2840C4-78BB-0E46-6A89-2E102631B919}"/>
              </a:ext>
            </a:extLst>
          </p:cNvPr>
          <p:cNvSpPr/>
          <p:nvPr/>
        </p:nvSpPr>
        <p:spPr>
          <a:xfrm>
            <a:off x="640080" y="4831080"/>
            <a:ext cx="914400" cy="914400"/>
          </a:xfrm>
          <a:prstGeom prst="ellipse">
            <a:avLst/>
          </a:prstGeom>
          <a:solidFill>
            <a:srgbClr val="212121"/>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20" descr="Database with solid fill">
            <a:extLst>
              <a:ext uri="{FF2B5EF4-FFF2-40B4-BE49-F238E27FC236}">
                <a16:creationId xmlns:a16="http://schemas.microsoft.com/office/drawing/2014/main" id="{CE4F4FD9-09EA-9B7B-5921-444F7856F7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72" y="4948273"/>
            <a:ext cx="680014" cy="680014"/>
          </a:xfrm>
          <a:prstGeom prst="rect">
            <a:avLst/>
          </a:prstGeom>
        </p:spPr>
      </p:pic>
      <p:sp>
        <p:nvSpPr>
          <p:cNvPr id="4" name="Oval 3">
            <a:extLst>
              <a:ext uri="{FF2B5EF4-FFF2-40B4-BE49-F238E27FC236}">
                <a16:creationId xmlns:a16="http://schemas.microsoft.com/office/drawing/2014/main" id="{7883D9FB-9FB5-F37B-C5E2-04C732BE4331}"/>
              </a:ext>
            </a:extLst>
          </p:cNvPr>
          <p:cNvSpPr/>
          <p:nvPr/>
        </p:nvSpPr>
        <p:spPr>
          <a:xfrm>
            <a:off x="640080" y="1569720"/>
            <a:ext cx="914400" cy="9144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raphic 4" descr="Decision chart outline">
            <a:extLst>
              <a:ext uri="{FF2B5EF4-FFF2-40B4-BE49-F238E27FC236}">
                <a16:creationId xmlns:a16="http://schemas.microsoft.com/office/drawing/2014/main" id="{C1C6CC42-10EC-697E-CD79-E30A24598F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274" y="1663764"/>
            <a:ext cx="680012" cy="680012"/>
          </a:xfrm>
          <a:prstGeom prst="rect">
            <a:avLst/>
          </a:prstGeom>
        </p:spPr>
      </p:pic>
      <p:sp>
        <p:nvSpPr>
          <p:cNvPr id="6" name="TextBox 5">
            <a:extLst>
              <a:ext uri="{FF2B5EF4-FFF2-40B4-BE49-F238E27FC236}">
                <a16:creationId xmlns:a16="http://schemas.microsoft.com/office/drawing/2014/main" id="{DA29578A-C9C9-63E3-13DE-4C57AD2B106B}"/>
              </a:ext>
            </a:extLst>
          </p:cNvPr>
          <p:cNvSpPr txBox="1"/>
          <p:nvPr/>
        </p:nvSpPr>
        <p:spPr>
          <a:xfrm>
            <a:off x="8886092" y="422031"/>
            <a:ext cx="2129109" cy="584775"/>
          </a:xfrm>
          <a:prstGeom prst="rect">
            <a:avLst/>
          </a:prstGeom>
          <a:noFill/>
        </p:spPr>
        <p:txBody>
          <a:bodyPr wrap="none" rtlCol="0">
            <a:spAutoFit/>
          </a:bodyPr>
          <a:lstStyle/>
          <a:p>
            <a:r>
              <a:rPr lang="en-IN" sz="3200" dirty="0">
                <a:latin typeface="Roboto" panose="02000000000000000000" pitchFamily="2" charset="0"/>
                <a:ea typeface="Roboto" panose="02000000000000000000" pitchFamily="2" charset="0"/>
              </a:rPr>
              <a:t>Databases</a:t>
            </a:r>
          </a:p>
        </p:txBody>
      </p:sp>
    </p:spTree>
    <p:extLst>
      <p:ext uri="{BB962C8B-B14F-4D97-AF65-F5344CB8AC3E}">
        <p14:creationId xmlns:p14="http://schemas.microsoft.com/office/powerpoint/2010/main" val="55354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bus travels down the street&#10;&#10;Description automatically generated with medium confidence">
            <a:extLst>
              <a:ext uri="{FF2B5EF4-FFF2-40B4-BE49-F238E27FC236}">
                <a16:creationId xmlns:a16="http://schemas.microsoft.com/office/drawing/2014/main" id="{FB3FAFAE-B1E5-7C4F-6D4B-EC9BF2E0A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47" y="-167642"/>
            <a:ext cx="12788053" cy="7193280"/>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EF2840C4-78BB-0E46-6A89-2E102631B919}"/>
              </a:ext>
            </a:extLst>
          </p:cNvPr>
          <p:cNvSpPr/>
          <p:nvPr/>
        </p:nvSpPr>
        <p:spPr>
          <a:xfrm>
            <a:off x="-2062786" y="-4729788"/>
            <a:ext cx="16317572" cy="16317572"/>
          </a:xfrm>
          <a:prstGeom prst="ellipse">
            <a:avLst/>
          </a:prstGeom>
          <a:solidFill>
            <a:srgbClr val="212121"/>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Graphic 20" descr="Database with solid fill">
            <a:extLst>
              <a:ext uri="{FF2B5EF4-FFF2-40B4-BE49-F238E27FC236}">
                <a16:creationId xmlns:a16="http://schemas.microsoft.com/office/drawing/2014/main" id="{E480A7EA-9F31-1235-3E1E-485B9E7F54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672" y="1816164"/>
            <a:ext cx="680014" cy="680014"/>
          </a:xfrm>
          <a:prstGeom prst="rect">
            <a:avLst/>
          </a:prstGeom>
        </p:spPr>
      </p:pic>
      <p:sp>
        <p:nvSpPr>
          <p:cNvPr id="4" name="Oval 3" hidden="1">
            <a:extLst>
              <a:ext uri="{FF2B5EF4-FFF2-40B4-BE49-F238E27FC236}">
                <a16:creationId xmlns:a16="http://schemas.microsoft.com/office/drawing/2014/main" id="{7883D9FB-9FB5-F37B-C5E2-04C732BE4331}"/>
              </a:ext>
            </a:extLst>
          </p:cNvPr>
          <p:cNvSpPr/>
          <p:nvPr/>
        </p:nvSpPr>
        <p:spPr>
          <a:xfrm>
            <a:off x="640080" y="1569720"/>
            <a:ext cx="914400" cy="9144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raphic 4" descr="Decision chart outline" hidden="1">
            <a:extLst>
              <a:ext uri="{FF2B5EF4-FFF2-40B4-BE49-F238E27FC236}">
                <a16:creationId xmlns:a16="http://schemas.microsoft.com/office/drawing/2014/main" id="{C1C6CC42-10EC-697E-CD79-E30A24598F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274" y="1663764"/>
            <a:ext cx="680012" cy="680012"/>
          </a:xfrm>
          <a:prstGeom prst="rect">
            <a:avLst/>
          </a:prstGeom>
        </p:spPr>
      </p:pic>
      <p:sp>
        <p:nvSpPr>
          <p:cNvPr id="14" name="TextBox 13">
            <a:extLst>
              <a:ext uri="{FF2B5EF4-FFF2-40B4-BE49-F238E27FC236}">
                <a16:creationId xmlns:a16="http://schemas.microsoft.com/office/drawing/2014/main" id="{AAA11F52-A406-4A38-29A8-A9325117C65C}"/>
              </a:ext>
            </a:extLst>
          </p:cNvPr>
          <p:cNvSpPr txBox="1"/>
          <p:nvPr/>
        </p:nvSpPr>
        <p:spPr>
          <a:xfrm>
            <a:off x="0" y="2663817"/>
            <a:ext cx="3578224" cy="584775"/>
          </a:xfrm>
          <a:prstGeom prst="rect">
            <a:avLst/>
          </a:prstGeom>
          <a:noFill/>
        </p:spPr>
        <p:txBody>
          <a:bodyPr wrap="none" rtlCol="0">
            <a:spAutoFit/>
          </a:bodyPr>
          <a:lstStyle/>
          <a:p>
            <a:r>
              <a:rPr lang="en-IN" sz="3200" b="1" dirty="0">
                <a:latin typeface="Roboto" panose="02000000000000000000" pitchFamily="2" charset="0"/>
                <a:ea typeface="Roboto" panose="02000000000000000000" pitchFamily="2" charset="0"/>
              </a:rPr>
              <a:t>Physical Database</a:t>
            </a:r>
          </a:p>
        </p:txBody>
      </p:sp>
      <p:pic>
        <p:nvPicPr>
          <p:cNvPr id="17" name="Picture 16" descr="Graphical user interface, text, application, email&#10;&#10;Description automatically generated">
            <a:extLst>
              <a:ext uri="{FF2B5EF4-FFF2-40B4-BE49-F238E27FC236}">
                <a16:creationId xmlns:a16="http://schemas.microsoft.com/office/drawing/2014/main" id="{DA635898-8211-1A13-E423-FCA8F333D030}"/>
              </a:ext>
            </a:extLst>
          </p:cNvPr>
          <p:cNvPicPr>
            <a:picLocks noChangeAspect="1"/>
          </p:cNvPicPr>
          <p:nvPr/>
        </p:nvPicPr>
        <p:blipFill rotWithShape="1">
          <a:blip r:embed="rId7">
            <a:extLst>
              <a:ext uri="{28A0092B-C50C-407E-A947-70E740481C1C}">
                <a14:useLocalDpi xmlns:a14="http://schemas.microsoft.com/office/drawing/2010/main" val="0"/>
              </a:ext>
            </a:extLst>
          </a:blip>
          <a:srcRect r="40769" b="18702"/>
          <a:stretch/>
        </p:blipFill>
        <p:spPr>
          <a:xfrm>
            <a:off x="4060912" y="171707"/>
            <a:ext cx="5950595" cy="3103686"/>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A10FCD7E-FE35-9E2B-7E1C-930E0FC20655}"/>
              </a:ext>
            </a:extLst>
          </p:cNvPr>
          <p:cNvPicPr>
            <a:picLocks noChangeAspect="1"/>
          </p:cNvPicPr>
          <p:nvPr/>
        </p:nvPicPr>
        <p:blipFill rotWithShape="1">
          <a:blip r:embed="rId8">
            <a:extLst>
              <a:ext uri="{28A0092B-C50C-407E-A947-70E740481C1C}">
                <a14:useLocalDpi xmlns:a14="http://schemas.microsoft.com/office/drawing/2010/main" val="0"/>
              </a:ext>
            </a:extLst>
          </a:blip>
          <a:srcRect r="51193"/>
          <a:stretch/>
        </p:blipFill>
        <p:spPr>
          <a:xfrm>
            <a:off x="4060912" y="3348989"/>
            <a:ext cx="5950595" cy="3329940"/>
          </a:xfrm>
          <a:prstGeom prst="rect">
            <a:avLst/>
          </a:prstGeom>
        </p:spPr>
      </p:pic>
    </p:spTree>
    <p:extLst>
      <p:ext uri="{BB962C8B-B14F-4D97-AF65-F5344CB8AC3E}">
        <p14:creationId xmlns:p14="http://schemas.microsoft.com/office/powerpoint/2010/main" val="332970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A bus travels down the street&#10;&#10;Description automatically generated with medium confidence">
            <a:extLst>
              <a:ext uri="{FF2B5EF4-FFF2-40B4-BE49-F238E27FC236}">
                <a16:creationId xmlns:a16="http://schemas.microsoft.com/office/drawing/2014/main" id="{C06AC250-43D4-B89E-8A69-C123C281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D390DAF2-4FF3-9436-CAD8-AEFB3B92EB68}"/>
              </a:ext>
            </a:extLst>
          </p:cNvPr>
          <p:cNvSpPr/>
          <p:nvPr/>
        </p:nvSpPr>
        <p:spPr>
          <a:xfrm>
            <a:off x="640080" y="1569720"/>
            <a:ext cx="914400" cy="9144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EF2840C4-78BB-0E46-6A89-2E102631B919}"/>
              </a:ext>
            </a:extLst>
          </p:cNvPr>
          <p:cNvSpPr/>
          <p:nvPr/>
        </p:nvSpPr>
        <p:spPr>
          <a:xfrm>
            <a:off x="640080" y="4831080"/>
            <a:ext cx="914400" cy="914400"/>
          </a:xfrm>
          <a:prstGeom prst="ellipse">
            <a:avLst/>
          </a:prstGeom>
          <a:solidFill>
            <a:srgbClr val="212121"/>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20" descr="Database with solid fill">
            <a:extLst>
              <a:ext uri="{FF2B5EF4-FFF2-40B4-BE49-F238E27FC236}">
                <a16:creationId xmlns:a16="http://schemas.microsoft.com/office/drawing/2014/main" id="{863288C7-4B2B-DA2F-6155-B779AD9314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72" y="4948273"/>
            <a:ext cx="680014" cy="680014"/>
          </a:xfrm>
          <a:prstGeom prst="rect">
            <a:avLst/>
          </a:prstGeom>
        </p:spPr>
      </p:pic>
      <p:pic>
        <p:nvPicPr>
          <p:cNvPr id="31" name="Graphic 30" descr="Decision chart outline">
            <a:extLst>
              <a:ext uri="{FF2B5EF4-FFF2-40B4-BE49-F238E27FC236}">
                <a16:creationId xmlns:a16="http://schemas.microsoft.com/office/drawing/2014/main" id="{52E540E7-97A8-6CBB-6CF4-0D14C79E86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274" y="1663764"/>
            <a:ext cx="680012" cy="680012"/>
          </a:xfrm>
          <a:prstGeom prst="rect">
            <a:avLst/>
          </a:prstGeom>
        </p:spPr>
      </p:pic>
      <p:sp>
        <p:nvSpPr>
          <p:cNvPr id="3" name="TextBox 2">
            <a:extLst>
              <a:ext uri="{FF2B5EF4-FFF2-40B4-BE49-F238E27FC236}">
                <a16:creationId xmlns:a16="http://schemas.microsoft.com/office/drawing/2014/main" id="{41F55753-4B7C-935A-C6B6-FF147EB6D233}"/>
              </a:ext>
            </a:extLst>
          </p:cNvPr>
          <p:cNvSpPr txBox="1"/>
          <p:nvPr/>
        </p:nvSpPr>
        <p:spPr>
          <a:xfrm>
            <a:off x="8886092" y="422031"/>
            <a:ext cx="2129109" cy="584775"/>
          </a:xfrm>
          <a:prstGeom prst="rect">
            <a:avLst/>
          </a:prstGeom>
          <a:noFill/>
        </p:spPr>
        <p:txBody>
          <a:bodyPr wrap="none" rtlCol="0">
            <a:spAutoFit/>
          </a:bodyPr>
          <a:lstStyle/>
          <a:p>
            <a:r>
              <a:rPr lang="en-IN" sz="3200" dirty="0">
                <a:latin typeface="Roboto" panose="02000000000000000000" pitchFamily="2" charset="0"/>
                <a:ea typeface="Roboto" panose="02000000000000000000" pitchFamily="2" charset="0"/>
              </a:rPr>
              <a:t>Databases</a:t>
            </a:r>
          </a:p>
        </p:txBody>
      </p:sp>
    </p:spTree>
    <p:extLst>
      <p:ext uri="{BB962C8B-B14F-4D97-AF65-F5344CB8AC3E}">
        <p14:creationId xmlns:p14="http://schemas.microsoft.com/office/powerpoint/2010/main" val="9001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hlinkClick r:id="rId2" action="ppaction://hlinksldjump"/>
            <a:extLst>
              <a:ext uri="{FF2B5EF4-FFF2-40B4-BE49-F238E27FC236}">
                <a16:creationId xmlns:a16="http://schemas.microsoft.com/office/drawing/2014/main" id="{0B6F6998-EC51-91BF-901E-F5A9C1FE996C}"/>
              </a:ext>
            </a:extLst>
          </p:cNvPr>
          <p:cNvSpPr/>
          <p:nvPr/>
        </p:nvSpPr>
        <p:spPr>
          <a:xfrm>
            <a:off x="2162637" y="1166148"/>
            <a:ext cx="1893482" cy="230639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bg1"/>
                </a:solidFill>
                <a:highlight>
                  <a:srgbClr val="ECEFF0"/>
                </a:highlight>
                <a:latin typeface="Roboto" panose="02000000000000000000" pitchFamily="2" charset="0"/>
                <a:ea typeface="Roboto" panose="02000000000000000000" pitchFamily="2" charset="0"/>
              </a:rPr>
              <a:t>Scheduling</a:t>
            </a:r>
          </a:p>
        </p:txBody>
      </p:sp>
      <p:sp>
        <p:nvSpPr>
          <p:cNvPr id="5" name="Rectangle: Rounded Corners 4">
            <a:hlinkClick r:id="rId4" action="ppaction://hlinksldjump"/>
            <a:extLst>
              <a:ext uri="{FF2B5EF4-FFF2-40B4-BE49-F238E27FC236}">
                <a16:creationId xmlns:a16="http://schemas.microsoft.com/office/drawing/2014/main" id="{82F5C1F5-5A81-2249-587A-D1D73B00E7A5}"/>
              </a:ext>
            </a:extLst>
          </p:cNvPr>
          <p:cNvSpPr/>
          <p:nvPr/>
        </p:nvSpPr>
        <p:spPr>
          <a:xfrm>
            <a:off x="5149259" y="1166148"/>
            <a:ext cx="1893481" cy="2306390"/>
          </a:xfrm>
          <a:prstGeom prst="round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err="1">
                <a:highlight>
                  <a:srgbClr val="000000"/>
                </a:highlight>
                <a:latin typeface="Roboto" panose="02000000000000000000" pitchFamily="2" charset="0"/>
                <a:ea typeface="Roboto" panose="02000000000000000000" pitchFamily="2" charset="0"/>
              </a:rPr>
              <a:t>NITERide</a:t>
            </a:r>
            <a:endParaRPr lang="en-IN" sz="1800" b="1" dirty="0">
              <a:highlight>
                <a:srgbClr val="000000"/>
              </a:highlight>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AB40589A-D040-A016-E95B-A82F2C19B335}"/>
              </a:ext>
            </a:extLst>
          </p:cNvPr>
          <p:cNvSpPr txBox="1"/>
          <p:nvPr/>
        </p:nvSpPr>
        <p:spPr>
          <a:xfrm>
            <a:off x="1979271" y="398493"/>
            <a:ext cx="4498347" cy="584775"/>
          </a:xfrm>
          <a:prstGeom prst="rect">
            <a:avLst/>
          </a:prstGeom>
          <a:noFill/>
        </p:spPr>
        <p:txBody>
          <a:bodyPr wrap="none" rtlCol="0">
            <a:spAutoFit/>
          </a:bodyPr>
          <a:lstStyle/>
          <a:p>
            <a:r>
              <a:rPr lang="en-IN" sz="3200" dirty="0">
                <a:latin typeface="Roboto" panose="02000000000000000000" pitchFamily="2" charset="0"/>
                <a:ea typeface="Roboto" panose="02000000000000000000" pitchFamily="2" charset="0"/>
              </a:rPr>
              <a:t>MISSION OBJECTIVES: </a:t>
            </a:r>
          </a:p>
        </p:txBody>
      </p:sp>
      <p:sp>
        <p:nvSpPr>
          <p:cNvPr id="7" name="Rectangle: Rounded Corners 6">
            <a:hlinkClick r:id="rId6" action="ppaction://hlinksldjump"/>
            <a:extLst>
              <a:ext uri="{FF2B5EF4-FFF2-40B4-BE49-F238E27FC236}">
                <a16:creationId xmlns:a16="http://schemas.microsoft.com/office/drawing/2014/main" id="{D12C5CD3-1E53-7F4C-ADAA-2220F3BA171A}"/>
              </a:ext>
            </a:extLst>
          </p:cNvPr>
          <p:cNvSpPr/>
          <p:nvPr/>
        </p:nvSpPr>
        <p:spPr>
          <a:xfrm>
            <a:off x="8142918" y="1166148"/>
            <a:ext cx="1893481" cy="2306390"/>
          </a:xfrm>
          <a:prstGeom prst="round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highlight>
                  <a:srgbClr val="000000"/>
                </a:highlight>
                <a:latin typeface="Roboto" panose="02000000000000000000" pitchFamily="2" charset="0"/>
                <a:ea typeface="Roboto" panose="02000000000000000000" pitchFamily="2" charset="0"/>
              </a:rPr>
              <a:t>Bus Counts</a:t>
            </a:r>
            <a:endParaRPr lang="en-IN" sz="1800" b="1" dirty="0">
              <a:highlight>
                <a:srgbClr val="000000"/>
              </a:highlight>
              <a:latin typeface="Roboto" panose="02000000000000000000" pitchFamily="2" charset="0"/>
              <a:ea typeface="Roboto" panose="02000000000000000000" pitchFamily="2" charset="0"/>
            </a:endParaRPr>
          </a:p>
        </p:txBody>
      </p:sp>
      <p:sp>
        <p:nvSpPr>
          <p:cNvPr id="8" name="Rectangle: Rounded Corners 7">
            <a:hlinkClick r:id="rId8" action="ppaction://hlinksldjump"/>
            <a:extLst>
              <a:ext uri="{FF2B5EF4-FFF2-40B4-BE49-F238E27FC236}">
                <a16:creationId xmlns:a16="http://schemas.microsoft.com/office/drawing/2014/main" id="{1CBD847A-9F43-EE6F-0D46-D0E41AB27B8E}"/>
              </a:ext>
            </a:extLst>
          </p:cNvPr>
          <p:cNvSpPr/>
          <p:nvPr/>
        </p:nvSpPr>
        <p:spPr>
          <a:xfrm>
            <a:off x="2162637" y="4125262"/>
            <a:ext cx="1893481" cy="2306390"/>
          </a:xfrm>
          <a:prstGeom prst="round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highlight>
                  <a:srgbClr val="000000"/>
                </a:highlight>
                <a:latin typeface="Roboto" panose="02000000000000000000" pitchFamily="2" charset="0"/>
                <a:ea typeface="Roboto" panose="02000000000000000000" pitchFamily="2" charset="0"/>
              </a:rPr>
              <a:t>Event Booking</a:t>
            </a:r>
            <a:endParaRPr lang="en-IN" sz="1800" b="1" dirty="0">
              <a:highlight>
                <a:srgbClr val="000000"/>
              </a:highlight>
              <a:latin typeface="Roboto" panose="02000000000000000000" pitchFamily="2" charset="0"/>
              <a:ea typeface="Roboto" panose="02000000000000000000" pitchFamily="2" charset="0"/>
            </a:endParaRPr>
          </a:p>
        </p:txBody>
      </p:sp>
      <p:sp>
        <p:nvSpPr>
          <p:cNvPr id="11" name="Rectangle: Rounded Corners 10">
            <a:hlinkClick r:id="rId10" action="ppaction://hlinksldjump"/>
            <a:extLst>
              <a:ext uri="{FF2B5EF4-FFF2-40B4-BE49-F238E27FC236}">
                <a16:creationId xmlns:a16="http://schemas.microsoft.com/office/drawing/2014/main" id="{8FE8D526-E4E8-6112-24F8-8E98B6A34719}"/>
              </a:ext>
            </a:extLst>
          </p:cNvPr>
          <p:cNvSpPr/>
          <p:nvPr/>
        </p:nvSpPr>
        <p:spPr>
          <a:xfrm>
            <a:off x="5149258" y="4125262"/>
            <a:ext cx="1893481" cy="2306390"/>
          </a:xfrm>
          <a:prstGeom prst="round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highlight>
                  <a:srgbClr val="000000"/>
                </a:highlight>
                <a:latin typeface="Roboto" panose="02000000000000000000" pitchFamily="2" charset="0"/>
                <a:ea typeface="Roboto" panose="02000000000000000000" pitchFamily="2" charset="0"/>
              </a:rPr>
              <a:t>Bus Counts</a:t>
            </a:r>
            <a:endParaRPr lang="en-IN" sz="1800" b="1" dirty="0">
              <a:highlight>
                <a:srgbClr val="000000"/>
              </a:highlight>
              <a:latin typeface="Roboto" panose="02000000000000000000" pitchFamily="2" charset="0"/>
              <a:ea typeface="Roboto" panose="02000000000000000000" pitchFamily="2" charset="0"/>
            </a:endParaRPr>
          </a:p>
        </p:txBody>
      </p:sp>
      <p:sp>
        <p:nvSpPr>
          <p:cNvPr id="13" name="Rectangle: Rounded Corners 12">
            <a:hlinkClick r:id="rId12" action="ppaction://hlinksldjump"/>
            <a:extLst>
              <a:ext uri="{FF2B5EF4-FFF2-40B4-BE49-F238E27FC236}">
                <a16:creationId xmlns:a16="http://schemas.microsoft.com/office/drawing/2014/main" id="{16527CD2-970F-5698-4D3B-889474252159}"/>
              </a:ext>
            </a:extLst>
          </p:cNvPr>
          <p:cNvSpPr/>
          <p:nvPr/>
        </p:nvSpPr>
        <p:spPr>
          <a:xfrm>
            <a:off x="8094850" y="4125262"/>
            <a:ext cx="1989616" cy="2306390"/>
          </a:xfrm>
          <a:prstGeom prst="roundRect">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highlight>
                  <a:srgbClr val="000000"/>
                </a:highlight>
                <a:latin typeface="Roboto" panose="02000000000000000000" pitchFamily="2" charset="0"/>
                <a:ea typeface="Roboto" panose="02000000000000000000" pitchFamily="2" charset="0"/>
              </a:rPr>
              <a:t>NiteRide Drops</a:t>
            </a:r>
            <a:endParaRPr lang="en-IN" sz="1800" b="1" dirty="0">
              <a:highlight>
                <a:srgbClr val="000000"/>
              </a:highlight>
              <a:latin typeface="Roboto" panose="02000000000000000000" pitchFamily="2" charset="0"/>
              <a:ea typeface="Roboto" panose="02000000000000000000" pitchFamily="2" charset="0"/>
            </a:endParaRPr>
          </a:p>
        </p:txBody>
      </p:sp>
      <p:sp>
        <p:nvSpPr>
          <p:cNvPr id="20" name="Rectangle: Rounded Corners 19">
            <a:hlinkClick r:id="rId14" action="ppaction://hlinksldjump"/>
            <a:extLst>
              <a:ext uri="{FF2B5EF4-FFF2-40B4-BE49-F238E27FC236}">
                <a16:creationId xmlns:a16="http://schemas.microsoft.com/office/drawing/2014/main" id="{A5D3E61E-CCD6-B573-7D82-142377B671ED}"/>
              </a:ext>
            </a:extLst>
          </p:cNvPr>
          <p:cNvSpPr/>
          <p:nvPr/>
        </p:nvSpPr>
        <p:spPr>
          <a:xfrm>
            <a:off x="8142918" y="534986"/>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to Main Menu</a:t>
            </a:r>
          </a:p>
        </p:txBody>
      </p:sp>
      <p:sp>
        <p:nvSpPr>
          <p:cNvPr id="21" name="TextBox 20">
            <a:extLst>
              <a:ext uri="{FF2B5EF4-FFF2-40B4-BE49-F238E27FC236}">
                <a16:creationId xmlns:a16="http://schemas.microsoft.com/office/drawing/2014/main" id="{02C8FD58-648E-487B-EA7F-6ECBEEA4D8CC}"/>
              </a:ext>
            </a:extLst>
          </p:cNvPr>
          <p:cNvSpPr txBox="1"/>
          <p:nvPr/>
        </p:nvSpPr>
        <p:spPr>
          <a:xfrm>
            <a:off x="43206" y="6458203"/>
            <a:ext cx="3861698" cy="369332"/>
          </a:xfrm>
          <a:prstGeom prst="rect">
            <a:avLst/>
          </a:prstGeom>
          <a:noFill/>
        </p:spPr>
        <p:txBody>
          <a:bodyPr wrap="none" rtlCol="0">
            <a:spAutoFit/>
          </a:bodyPr>
          <a:lstStyle/>
          <a:p>
            <a:r>
              <a:rPr lang="en-IN" b="1" dirty="0"/>
              <a:t>Select on an objective or press next </a:t>
            </a:r>
            <a:r>
              <a:rPr lang="en-IN" b="1" dirty="0">
                <a:sym typeface="Wingdings" panose="05000000000000000000" pitchFamily="2" charset="2"/>
              </a:rPr>
              <a:t></a:t>
            </a:r>
            <a:endParaRPr lang="en-IN" b="1" dirty="0"/>
          </a:p>
        </p:txBody>
      </p:sp>
    </p:spTree>
    <p:extLst>
      <p:ext uri="{BB962C8B-B14F-4D97-AF65-F5344CB8AC3E}">
        <p14:creationId xmlns:p14="http://schemas.microsoft.com/office/powerpoint/2010/main" val="3893464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hlinkClick r:id="rId2" action="ppaction://hlinksldjump"/>
            <a:extLst>
              <a:ext uri="{FF2B5EF4-FFF2-40B4-BE49-F238E27FC236}">
                <a16:creationId xmlns:a16="http://schemas.microsoft.com/office/drawing/2014/main" id="{62B029C4-A125-3425-3506-743933917A98}"/>
              </a:ext>
            </a:extLst>
          </p:cNvPr>
          <p:cNvSpPr/>
          <p:nvPr/>
        </p:nvSpPr>
        <p:spPr>
          <a:xfrm>
            <a:off x="6446520" y="1356360"/>
            <a:ext cx="5166360" cy="944880"/>
          </a:xfrm>
          <a:prstGeom prst="roundRect">
            <a:avLst/>
          </a:prstGeom>
          <a:solidFill>
            <a:srgbClr val="FDA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bg1"/>
                </a:solidFill>
              </a:rPr>
              <a:t>Query</a:t>
            </a:r>
          </a:p>
        </p:txBody>
      </p:sp>
      <p:sp>
        <p:nvSpPr>
          <p:cNvPr id="7" name="Rectangle: Rounded Corners 6">
            <a:hlinkClick r:id="rId3" action="ppaction://hlinksldjump"/>
            <a:extLst>
              <a:ext uri="{FF2B5EF4-FFF2-40B4-BE49-F238E27FC236}">
                <a16:creationId xmlns:a16="http://schemas.microsoft.com/office/drawing/2014/main" id="{EFD13CAB-A664-A684-FC41-A2B5633AF7FF}"/>
              </a:ext>
            </a:extLst>
          </p:cNvPr>
          <p:cNvSpPr/>
          <p:nvPr/>
        </p:nvSpPr>
        <p:spPr>
          <a:xfrm>
            <a:off x="6477000" y="2811780"/>
            <a:ext cx="5166360" cy="944880"/>
          </a:xfrm>
          <a:prstGeom prst="roundRect">
            <a:avLst/>
          </a:prstGeom>
          <a:solidFill>
            <a:srgbClr val="F26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lumMod val="85000"/>
                    <a:lumOff val="15000"/>
                  </a:schemeClr>
                </a:solidFill>
              </a:rPr>
              <a:t>Result</a:t>
            </a:r>
            <a:endParaRPr lang="en-IN" sz="1800" b="1" dirty="0">
              <a:solidFill>
                <a:schemeClr val="bg1">
                  <a:lumMod val="85000"/>
                  <a:lumOff val="15000"/>
                </a:schemeClr>
              </a:solidFill>
            </a:endParaRPr>
          </a:p>
        </p:txBody>
      </p:sp>
      <p:sp>
        <p:nvSpPr>
          <p:cNvPr id="8" name="Rectangle: Rounded Corners 7">
            <a:hlinkClick r:id="rId4" action="ppaction://hlinksldjump"/>
            <a:extLst>
              <a:ext uri="{FF2B5EF4-FFF2-40B4-BE49-F238E27FC236}">
                <a16:creationId xmlns:a16="http://schemas.microsoft.com/office/drawing/2014/main" id="{302DC4AB-70D0-3A49-1FAE-2C1545789494}"/>
              </a:ext>
            </a:extLst>
          </p:cNvPr>
          <p:cNvSpPr/>
          <p:nvPr/>
        </p:nvSpPr>
        <p:spPr>
          <a:xfrm>
            <a:off x="6477000" y="4267200"/>
            <a:ext cx="5166360" cy="944880"/>
          </a:xfrm>
          <a:prstGeom prst="roundRect">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lumMod val="95000"/>
                    <a:lumOff val="5000"/>
                  </a:schemeClr>
                </a:solidFill>
              </a:rPr>
              <a:t>Visualization</a:t>
            </a:r>
            <a:endParaRPr lang="en-IN" sz="1800" b="1" dirty="0">
              <a:solidFill>
                <a:schemeClr val="bg1">
                  <a:lumMod val="95000"/>
                  <a:lumOff val="5000"/>
                </a:schemeClr>
              </a:solidFill>
            </a:endParaRPr>
          </a:p>
        </p:txBody>
      </p:sp>
      <p:sp>
        <p:nvSpPr>
          <p:cNvPr id="18" name="Rectangle: Rounded Corners 17">
            <a:extLst>
              <a:ext uri="{FF2B5EF4-FFF2-40B4-BE49-F238E27FC236}">
                <a16:creationId xmlns:a16="http://schemas.microsoft.com/office/drawing/2014/main" id="{4A918552-CF98-E419-BB39-451F1958996F}"/>
              </a:ext>
            </a:extLst>
          </p:cNvPr>
          <p:cNvSpPr/>
          <p:nvPr/>
        </p:nvSpPr>
        <p:spPr>
          <a:xfrm>
            <a:off x="-1264920" y="-910979"/>
            <a:ext cx="6959665" cy="8477349"/>
          </a:xfrm>
          <a:prstGeom prst="round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hlinkClick r:id="rId6" action="ppaction://hlinksldjump"/>
            <a:extLst>
              <a:ext uri="{FF2B5EF4-FFF2-40B4-BE49-F238E27FC236}">
                <a16:creationId xmlns:a16="http://schemas.microsoft.com/office/drawing/2014/main" id="{977987CA-D510-440D-1DD2-68AA8644E96C}"/>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4" name="TextBox 3">
            <a:extLst>
              <a:ext uri="{FF2B5EF4-FFF2-40B4-BE49-F238E27FC236}">
                <a16:creationId xmlns:a16="http://schemas.microsoft.com/office/drawing/2014/main" id="{3E93330C-5053-A56B-6F5C-245E9ED38050}"/>
              </a:ext>
            </a:extLst>
          </p:cNvPr>
          <p:cNvSpPr txBox="1"/>
          <p:nvPr/>
        </p:nvSpPr>
        <p:spPr>
          <a:xfrm>
            <a:off x="6353922" y="639425"/>
            <a:ext cx="5166360" cy="923330"/>
          </a:xfrm>
          <a:prstGeom prst="rect">
            <a:avLst/>
          </a:prstGeom>
          <a:noFill/>
        </p:spPr>
        <p:txBody>
          <a:bodyPr wrap="square">
            <a:spAutoFit/>
          </a:bodyPr>
          <a:lstStyle/>
          <a:p>
            <a:r>
              <a:rPr lang="en-IN" sz="1800" b="1" dirty="0">
                <a:latin typeface="Roboto" panose="02000000000000000000" pitchFamily="2" charset="0"/>
                <a:ea typeface="Roboto" panose="02000000000000000000" pitchFamily="2" charset="0"/>
              </a:rPr>
              <a:t>1: How many </a:t>
            </a:r>
            <a:r>
              <a:rPr lang="en-IN" sz="1800" b="1" dirty="0">
                <a:ea typeface="Roboto" panose="02000000000000000000" pitchFamily="2" charset="0"/>
              </a:rPr>
              <a:t>employees</a:t>
            </a:r>
            <a:r>
              <a:rPr lang="en-IN" sz="1800" b="1" dirty="0">
                <a:latin typeface="Roboto" panose="02000000000000000000" pitchFamily="2" charset="0"/>
                <a:ea typeface="Roboto" panose="02000000000000000000" pitchFamily="2" charset="0"/>
              </a:rPr>
              <a:t> are available to replace on a given day?</a:t>
            </a:r>
          </a:p>
          <a:p>
            <a:endParaRPr lang="en-US" sz="1800" b="1" dirty="0"/>
          </a:p>
        </p:txBody>
      </p:sp>
    </p:spTree>
    <p:extLst>
      <p:ext uri="{BB962C8B-B14F-4D97-AF65-F5344CB8AC3E}">
        <p14:creationId xmlns:p14="http://schemas.microsoft.com/office/powerpoint/2010/main" val="1065929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2B029C4-A125-3425-3506-743933917A98}"/>
              </a:ext>
            </a:extLst>
          </p:cNvPr>
          <p:cNvSpPr/>
          <p:nvPr/>
        </p:nvSpPr>
        <p:spPr>
          <a:xfrm>
            <a:off x="228600" y="182880"/>
            <a:ext cx="5166360" cy="944880"/>
          </a:xfrm>
          <a:prstGeom prst="roundRect">
            <a:avLst/>
          </a:prstGeom>
          <a:solidFill>
            <a:srgbClr val="FDA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D518866-4F88-AEC7-A456-243334E8E744}"/>
              </a:ext>
            </a:extLst>
          </p:cNvPr>
          <p:cNvSpPr txBox="1"/>
          <p:nvPr/>
        </p:nvSpPr>
        <p:spPr>
          <a:xfrm>
            <a:off x="2042160" y="455265"/>
            <a:ext cx="1539240" cy="400110"/>
          </a:xfrm>
          <a:prstGeom prst="rect">
            <a:avLst/>
          </a:prstGeom>
          <a:noFill/>
        </p:spPr>
        <p:txBody>
          <a:bodyPr wrap="square">
            <a:spAutoFit/>
          </a:bodyPr>
          <a:lstStyle/>
          <a:p>
            <a:pPr algn="ctr"/>
            <a:r>
              <a:rPr lang="en-IN" sz="2000" b="1" dirty="0">
                <a:solidFill>
                  <a:schemeClr val="bg1"/>
                </a:solidFill>
              </a:rPr>
              <a:t>Query</a:t>
            </a:r>
          </a:p>
        </p:txBody>
      </p:sp>
      <p:sp>
        <p:nvSpPr>
          <p:cNvPr id="7" name="Rectangle: Rounded Corners 6">
            <a:extLst>
              <a:ext uri="{FF2B5EF4-FFF2-40B4-BE49-F238E27FC236}">
                <a16:creationId xmlns:a16="http://schemas.microsoft.com/office/drawing/2014/main" id="{EFD13CAB-A664-A684-FC41-A2B5633AF7FF}"/>
              </a:ext>
            </a:extLst>
          </p:cNvPr>
          <p:cNvSpPr/>
          <p:nvPr/>
        </p:nvSpPr>
        <p:spPr>
          <a:xfrm>
            <a:off x="228600" y="1217265"/>
            <a:ext cx="960120" cy="175597"/>
          </a:xfrm>
          <a:prstGeom prst="roundRect">
            <a:avLst/>
          </a:prstGeom>
          <a:solidFill>
            <a:srgbClr val="F26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302DC4AB-70D0-3A49-1FAE-2C1545789494}"/>
              </a:ext>
            </a:extLst>
          </p:cNvPr>
          <p:cNvSpPr/>
          <p:nvPr/>
        </p:nvSpPr>
        <p:spPr>
          <a:xfrm>
            <a:off x="228601" y="1474410"/>
            <a:ext cx="960120" cy="175597"/>
          </a:xfrm>
          <a:prstGeom prst="roundRect">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4A918552-CF98-E419-BB39-451F1958996F}"/>
              </a:ext>
            </a:extLst>
          </p:cNvPr>
          <p:cNvSpPr/>
          <p:nvPr/>
        </p:nvSpPr>
        <p:spPr>
          <a:xfrm>
            <a:off x="-7299960" y="-809675"/>
            <a:ext cx="6959665" cy="8477349"/>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8033B945-3211-3AEB-61EF-66BA87A3FEE3}"/>
              </a:ext>
            </a:extLst>
          </p:cNvPr>
          <p:cNvSpPr txBox="1"/>
          <p:nvPr/>
        </p:nvSpPr>
        <p:spPr>
          <a:xfrm>
            <a:off x="362622" y="2878795"/>
            <a:ext cx="11666092" cy="2554545"/>
          </a:xfrm>
          <a:prstGeom prst="rect">
            <a:avLst/>
          </a:prstGeom>
          <a:noFill/>
        </p:spPr>
        <p:txBody>
          <a:bodyPr wrap="square" rtlCol="0">
            <a:spAutoFit/>
          </a:bodyPr>
          <a:lstStyle/>
          <a:p>
            <a:r>
              <a:rPr lang="en-US" sz="2000" dirty="0"/>
              <a:t>SELECT DISTINCT </a:t>
            </a:r>
            <a:r>
              <a:rPr lang="en-US" sz="2000" dirty="0" err="1"/>
              <a:t>e.empId</a:t>
            </a:r>
            <a:r>
              <a:rPr lang="en-US" sz="2000" dirty="0"/>
              <a:t>, </a:t>
            </a:r>
            <a:r>
              <a:rPr lang="en-US" sz="2000" dirty="0" err="1"/>
              <a:t>e.empFirstName</a:t>
            </a:r>
            <a:r>
              <a:rPr lang="en-US" sz="2000" dirty="0"/>
              <a:t>, </a:t>
            </a:r>
            <a:r>
              <a:rPr lang="en-US" sz="2000" dirty="0" err="1"/>
              <a:t>a.vhId</a:t>
            </a:r>
            <a:r>
              <a:rPr lang="en-US" sz="2000" dirty="0"/>
              <a:t>, </a:t>
            </a:r>
            <a:r>
              <a:rPr lang="en-US" sz="2000" dirty="0" err="1"/>
              <a:t>d.dptDescription</a:t>
            </a:r>
            <a:r>
              <a:rPr lang="en-US" sz="2000" dirty="0"/>
              <a:t>, </a:t>
            </a:r>
            <a:r>
              <a:rPr lang="en-US" sz="2000" dirty="0" err="1"/>
              <a:t>e.empWeeklyHrs</a:t>
            </a:r>
            <a:endParaRPr lang="en-US" sz="2000" dirty="0"/>
          </a:p>
          <a:p>
            <a:r>
              <a:rPr lang="en-US" sz="2000" dirty="0"/>
              <a:t>FROM Employee e, Assign a, Department d</a:t>
            </a:r>
          </a:p>
          <a:p>
            <a:r>
              <a:rPr lang="en-US" sz="2000" dirty="0"/>
              <a:t>WHERE (SELECT UPPER(DATENAME(WEEKDAY,GETDATE()))) NOT LIKE (CONCAT(</a:t>
            </a:r>
            <a:r>
              <a:rPr lang="en-US" sz="2000" dirty="0" err="1"/>
              <a:t>a.assgDay</a:t>
            </a:r>
            <a:r>
              <a:rPr lang="en-US" sz="2000" dirty="0"/>
              <a:t>, '%')) AND </a:t>
            </a:r>
          </a:p>
          <a:p>
            <a:r>
              <a:rPr lang="en-US" sz="2000" dirty="0"/>
              <a:t>  (</a:t>
            </a:r>
            <a:r>
              <a:rPr lang="en-US" sz="2000" dirty="0" err="1"/>
              <a:t>a.shiftEnd</a:t>
            </a:r>
            <a:r>
              <a:rPr lang="en-US" sz="2000" dirty="0"/>
              <a:t> IS NOT NULL) AND </a:t>
            </a:r>
          </a:p>
          <a:p>
            <a:r>
              <a:rPr lang="en-US" sz="2000" dirty="0"/>
              <a:t>  (</a:t>
            </a:r>
            <a:r>
              <a:rPr lang="en-US" sz="2000" dirty="0" err="1"/>
              <a:t>e.empWeeklyHrs</a:t>
            </a:r>
            <a:r>
              <a:rPr lang="en-US" sz="2000" dirty="0"/>
              <a:t> &lt; 20) AND </a:t>
            </a:r>
          </a:p>
          <a:p>
            <a:r>
              <a:rPr lang="en-US" sz="2000" dirty="0"/>
              <a:t>  (</a:t>
            </a:r>
            <a:r>
              <a:rPr lang="en-US" sz="2000" dirty="0" err="1"/>
              <a:t>a.empId</a:t>
            </a:r>
            <a:r>
              <a:rPr lang="en-US" sz="2000" dirty="0"/>
              <a:t>=</a:t>
            </a:r>
            <a:r>
              <a:rPr lang="en-US" sz="2000" dirty="0" err="1"/>
              <a:t>e.empId</a:t>
            </a:r>
            <a:r>
              <a:rPr lang="en-US" sz="2000" dirty="0"/>
              <a:t>) AND </a:t>
            </a:r>
          </a:p>
          <a:p>
            <a:r>
              <a:rPr lang="nl-NL" sz="2000" dirty="0"/>
              <a:t>  (e.dptId=d.dptId) </a:t>
            </a:r>
          </a:p>
          <a:p>
            <a:r>
              <a:rPr lang="en-US" sz="2000" dirty="0"/>
              <a:t>ORDER BY </a:t>
            </a:r>
            <a:r>
              <a:rPr lang="en-US" sz="2000" dirty="0" err="1"/>
              <a:t>e.empWeeklyHrs</a:t>
            </a:r>
            <a:r>
              <a:rPr lang="en-US" sz="2000" dirty="0"/>
              <a:t>;</a:t>
            </a:r>
            <a:endParaRPr lang="en-IN" sz="2000" dirty="0">
              <a:latin typeface="+mj-lt"/>
              <a:ea typeface="Roboto" panose="02000000000000000000" pitchFamily="2" charset="0"/>
            </a:endParaRPr>
          </a:p>
        </p:txBody>
      </p:sp>
      <p:cxnSp>
        <p:nvCxnSpPr>
          <p:cNvPr id="4" name="Straight Connector 3">
            <a:extLst>
              <a:ext uri="{FF2B5EF4-FFF2-40B4-BE49-F238E27FC236}">
                <a16:creationId xmlns:a16="http://schemas.microsoft.com/office/drawing/2014/main" id="{24359A96-8B31-D543-EA0A-44055F283D8C}"/>
              </a:ext>
            </a:extLst>
          </p:cNvPr>
          <p:cNvCxnSpPr>
            <a:cxnSpLocks/>
          </p:cNvCxnSpPr>
          <p:nvPr/>
        </p:nvCxnSpPr>
        <p:spPr>
          <a:xfrm>
            <a:off x="8079129" y="3223847"/>
            <a:ext cx="3252486" cy="0"/>
          </a:xfrm>
          <a:prstGeom prst="line">
            <a:avLst/>
          </a:prstGeom>
          <a:ln>
            <a:solidFill>
              <a:srgbClr val="CD243D"/>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EDF71C4-C53B-35B1-13A6-9B3C585F7020}"/>
              </a:ext>
            </a:extLst>
          </p:cNvPr>
          <p:cNvCxnSpPr>
            <a:cxnSpLocks/>
          </p:cNvCxnSpPr>
          <p:nvPr/>
        </p:nvCxnSpPr>
        <p:spPr>
          <a:xfrm rot="5400000" flipH="1" flipV="1">
            <a:off x="8180392" y="3417441"/>
            <a:ext cx="1186437" cy="972274"/>
          </a:xfrm>
          <a:prstGeom prst="bentConnector3">
            <a:avLst/>
          </a:prstGeom>
          <a:ln>
            <a:solidFill>
              <a:srgbClr val="CD243D"/>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DDDA5D-A226-06E1-5156-E2DBB2772342}"/>
              </a:ext>
            </a:extLst>
          </p:cNvPr>
          <p:cNvSpPr txBox="1"/>
          <p:nvPr/>
        </p:nvSpPr>
        <p:spPr>
          <a:xfrm>
            <a:off x="5394960" y="4496796"/>
            <a:ext cx="4658648" cy="369332"/>
          </a:xfrm>
          <a:prstGeom prst="rect">
            <a:avLst/>
          </a:prstGeom>
          <a:noFill/>
        </p:spPr>
        <p:txBody>
          <a:bodyPr wrap="none" rtlCol="0">
            <a:spAutoFit/>
          </a:bodyPr>
          <a:lstStyle/>
          <a:p>
            <a:r>
              <a:rPr lang="en-IN" dirty="0">
                <a:solidFill>
                  <a:srgbClr val="CD243D"/>
                </a:solidFill>
                <a:latin typeface="Roboto" panose="02000000000000000000" pitchFamily="2" charset="0"/>
                <a:ea typeface="Roboto" panose="02000000000000000000" pitchFamily="2" charset="0"/>
              </a:rPr>
              <a:t>The other days of the week that is not today</a:t>
            </a:r>
          </a:p>
        </p:txBody>
      </p:sp>
      <p:sp>
        <p:nvSpPr>
          <p:cNvPr id="3" name="TextBox 2">
            <a:extLst>
              <a:ext uri="{FF2B5EF4-FFF2-40B4-BE49-F238E27FC236}">
                <a16:creationId xmlns:a16="http://schemas.microsoft.com/office/drawing/2014/main" id="{ABB19FCC-B11E-40AA-8DE3-88C7FA8B045C}"/>
              </a:ext>
            </a:extLst>
          </p:cNvPr>
          <p:cNvSpPr txBox="1"/>
          <p:nvPr/>
        </p:nvSpPr>
        <p:spPr>
          <a:xfrm>
            <a:off x="362622" y="2022660"/>
            <a:ext cx="11059886" cy="954107"/>
          </a:xfrm>
          <a:prstGeom prst="rect">
            <a:avLst/>
          </a:prstGeom>
          <a:noFill/>
        </p:spPr>
        <p:txBody>
          <a:bodyPr wrap="square" rtlCol="0">
            <a:spAutoFit/>
          </a:bodyPr>
          <a:lstStyle/>
          <a:p>
            <a:r>
              <a:rPr lang="en-IN" sz="2800" b="1" dirty="0">
                <a:latin typeface="Roboto" panose="02000000000000000000" pitchFamily="2" charset="0"/>
                <a:ea typeface="Roboto" panose="02000000000000000000" pitchFamily="2" charset="0"/>
              </a:rPr>
              <a:t>How many </a:t>
            </a:r>
            <a:r>
              <a:rPr lang="en-IN" sz="2800" b="1" dirty="0">
                <a:ea typeface="Roboto" panose="02000000000000000000" pitchFamily="2" charset="0"/>
              </a:rPr>
              <a:t>employees</a:t>
            </a:r>
            <a:r>
              <a:rPr lang="en-IN" sz="2800" b="1" dirty="0">
                <a:latin typeface="Roboto" panose="02000000000000000000" pitchFamily="2" charset="0"/>
                <a:ea typeface="Roboto" panose="02000000000000000000" pitchFamily="2" charset="0"/>
              </a:rPr>
              <a:t> are available to replace on a given day?</a:t>
            </a:r>
          </a:p>
          <a:p>
            <a:endParaRPr lang="en-US" sz="2800" b="1" dirty="0"/>
          </a:p>
        </p:txBody>
      </p:sp>
    </p:spTree>
    <p:extLst>
      <p:ext uri="{BB962C8B-B14F-4D97-AF65-F5344CB8AC3E}">
        <p14:creationId xmlns:p14="http://schemas.microsoft.com/office/powerpoint/2010/main" val="355111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2B029C4-A125-3425-3506-743933917A98}"/>
              </a:ext>
            </a:extLst>
          </p:cNvPr>
          <p:cNvSpPr/>
          <p:nvPr/>
        </p:nvSpPr>
        <p:spPr>
          <a:xfrm>
            <a:off x="228600" y="182880"/>
            <a:ext cx="960119" cy="175597"/>
          </a:xfrm>
          <a:prstGeom prst="roundRect">
            <a:avLst/>
          </a:prstGeom>
          <a:solidFill>
            <a:srgbClr val="FDA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302DC4AB-70D0-3A49-1FAE-2C1545789494}"/>
              </a:ext>
            </a:extLst>
          </p:cNvPr>
          <p:cNvSpPr/>
          <p:nvPr/>
        </p:nvSpPr>
        <p:spPr>
          <a:xfrm>
            <a:off x="228601" y="1474410"/>
            <a:ext cx="960120" cy="175597"/>
          </a:xfrm>
          <a:prstGeom prst="roundRect">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4A918552-CF98-E419-BB39-451F1958996F}"/>
              </a:ext>
            </a:extLst>
          </p:cNvPr>
          <p:cNvSpPr/>
          <p:nvPr/>
        </p:nvSpPr>
        <p:spPr>
          <a:xfrm>
            <a:off x="-7299960" y="-809675"/>
            <a:ext cx="6959665" cy="8477349"/>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64AA31F4-EAE3-93F8-B5CE-39429854B9EA}"/>
              </a:ext>
            </a:extLst>
          </p:cNvPr>
          <p:cNvSpPr/>
          <p:nvPr/>
        </p:nvSpPr>
        <p:spPr>
          <a:xfrm>
            <a:off x="228600" y="444003"/>
            <a:ext cx="5166360" cy="944880"/>
          </a:xfrm>
          <a:prstGeom prst="roundRect">
            <a:avLst/>
          </a:prstGeom>
          <a:solidFill>
            <a:srgbClr val="F26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69F74C7-09F3-BBB3-7B8B-1DE995044436}"/>
              </a:ext>
            </a:extLst>
          </p:cNvPr>
          <p:cNvSpPr txBox="1"/>
          <p:nvPr/>
        </p:nvSpPr>
        <p:spPr>
          <a:xfrm>
            <a:off x="2011680" y="734280"/>
            <a:ext cx="1539240" cy="400109"/>
          </a:xfrm>
          <a:prstGeom prst="rect">
            <a:avLst/>
          </a:prstGeom>
          <a:noFill/>
        </p:spPr>
        <p:txBody>
          <a:bodyPr wrap="square">
            <a:spAutoFit/>
          </a:bodyPr>
          <a:lstStyle/>
          <a:p>
            <a:pPr algn="ctr"/>
            <a:r>
              <a:rPr lang="en-IN" sz="2000" b="1" dirty="0">
                <a:solidFill>
                  <a:schemeClr val="bg1">
                    <a:lumMod val="85000"/>
                    <a:lumOff val="15000"/>
                  </a:schemeClr>
                </a:solidFill>
              </a:rPr>
              <a:t>Result</a:t>
            </a:r>
          </a:p>
        </p:txBody>
      </p:sp>
      <p:pic>
        <p:nvPicPr>
          <p:cNvPr id="9" name="Picture 8">
            <a:extLst>
              <a:ext uri="{FF2B5EF4-FFF2-40B4-BE49-F238E27FC236}">
                <a16:creationId xmlns:a16="http://schemas.microsoft.com/office/drawing/2014/main" id="{2966AEFF-0E61-4CF7-A8C4-CEBC851188CE}"/>
              </a:ext>
            </a:extLst>
          </p:cNvPr>
          <p:cNvPicPr>
            <a:picLocks noChangeAspect="1"/>
          </p:cNvPicPr>
          <p:nvPr/>
        </p:nvPicPr>
        <p:blipFill>
          <a:blip r:embed="rId3"/>
          <a:stretch>
            <a:fillRect/>
          </a:stretch>
        </p:blipFill>
        <p:spPr>
          <a:xfrm>
            <a:off x="3113315" y="2062162"/>
            <a:ext cx="5250316" cy="4351835"/>
          </a:xfrm>
          <a:prstGeom prst="rect">
            <a:avLst/>
          </a:prstGeom>
        </p:spPr>
      </p:pic>
      <p:sp>
        <p:nvSpPr>
          <p:cNvPr id="4" name="Rectangle: Rounded Corners 3">
            <a:hlinkClick r:id="rId4" action="ppaction://hlinksldjump"/>
            <a:extLst>
              <a:ext uri="{FF2B5EF4-FFF2-40B4-BE49-F238E27FC236}">
                <a16:creationId xmlns:a16="http://schemas.microsoft.com/office/drawing/2014/main" id="{C509DA1D-EE2E-7AF4-F49E-88A8348C1485}"/>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5" name="TextBox 4">
            <a:extLst>
              <a:ext uri="{FF2B5EF4-FFF2-40B4-BE49-F238E27FC236}">
                <a16:creationId xmlns:a16="http://schemas.microsoft.com/office/drawing/2014/main" id="{EEBAAA8E-9076-06DC-59B1-7BBAABF1A8EB}"/>
              </a:ext>
            </a:extLst>
          </p:cNvPr>
          <p:cNvSpPr txBox="1"/>
          <p:nvPr/>
        </p:nvSpPr>
        <p:spPr>
          <a:xfrm>
            <a:off x="5530383" y="444003"/>
            <a:ext cx="5847530" cy="1384995"/>
          </a:xfrm>
          <a:prstGeom prst="rect">
            <a:avLst/>
          </a:prstGeom>
          <a:noFill/>
        </p:spPr>
        <p:txBody>
          <a:bodyPr wrap="square" rtlCol="0">
            <a:spAutoFit/>
          </a:bodyPr>
          <a:lstStyle/>
          <a:p>
            <a:r>
              <a:rPr lang="en-IN" sz="2800" b="1" dirty="0">
                <a:latin typeface="Roboto" panose="02000000000000000000" pitchFamily="2" charset="0"/>
                <a:ea typeface="Roboto" panose="02000000000000000000" pitchFamily="2" charset="0"/>
              </a:rPr>
              <a:t>How many </a:t>
            </a:r>
            <a:r>
              <a:rPr lang="en-IN" sz="2800" b="1" dirty="0">
                <a:ea typeface="Roboto" panose="02000000000000000000" pitchFamily="2" charset="0"/>
              </a:rPr>
              <a:t>employees</a:t>
            </a:r>
            <a:r>
              <a:rPr lang="en-IN" sz="2800" b="1" dirty="0">
                <a:latin typeface="Roboto" panose="02000000000000000000" pitchFamily="2" charset="0"/>
                <a:ea typeface="Roboto" panose="02000000000000000000" pitchFamily="2" charset="0"/>
              </a:rPr>
              <a:t> are available to replace on a given day?</a:t>
            </a:r>
          </a:p>
          <a:p>
            <a:endParaRPr lang="en-US" sz="2800" b="1" dirty="0"/>
          </a:p>
        </p:txBody>
      </p:sp>
    </p:spTree>
    <p:extLst>
      <p:ext uri="{BB962C8B-B14F-4D97-AF65-F5344CB8AC3E}">
        <p14:creationId xmlns:p14="http://schemas.microsoft.com/office/powerpoint/2010/main" val="542544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2B029C4-A125-3425-3506-743933917A98}"/>
              </a:ext>
            </a:extLst>
          </p:cNvPr>
          <p:cNvSpPr/>
          <p:nvPr/>
        </p:nvSpPr>
        <p:spPr>
          <a:xfrm>
            <a:off x="228600" y="182880"/>
            <a:ext cx="960119" cy="175597"/>
          </a:xfrm>
          <a:prstGeom prst="roundRect">
            <a:avLst/>
          </a:prstGeom>
          <a:solidFill>
            <a:srgbClr val="FDA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4A918552-CF98-E419-BB39-451F1958996F}"/>
              </a:ext>
            </a:extLst>
          </p:cNvPr>
          <p:cNvSpPr/>
          <p:nvPr/>
        </p:nvSpPr>
        <p:spPr>
          <a:xfrm>
            <a:off x="-7299960" y="-809675"/>
            <a:ext cx="6959665" cy="8477349"/>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64AA31F4-EAE3-93F8-B5CE-39429854B9EA}"/>
              </a:ext>
            </a:extLst>
          </p:cNvPr>
          <p:cNvSpPr/>
          <p:nvPr/>
        </p:nvSpPr>
        <p:spPr>
          <a:xfrm>
            <a:off x="228600" y="444003"/>
            <a:ext cx="960119" cy="175597"/>
          </a:xfrm>
          <a:prstGeom prst="roundRect">
            <a:avLst/>
          </a:prstGeom>
          <a:solidFill>
            <a:srgbClr val="F26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40C5D526-7E46-F7EB-3D32-09FC3FAD9818}"/>
              </a:ext>
            </a:extLst>
          </p:cNvPr>
          <p:cNvSpPr/>
          <p:nvPr/>
        </p:nvSpPr>
        <p:spPr>
          <a:xfrm>
            <a:off x="228600" y="705126"/>
            <a:ext cx="5166360" cy="944880"/>
          </a:xfrm>
          <a:prstGeom prst="roundRect">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3025ED4-2A5E-E876-2940-ADCA4040F448}"/>
              </a:ext>
            </a:extLst>
          </p:cNvPr>
          <p:cNvSpPr txBox="1"/>
          <p:nvPr/>
        </p:nvSpPr>
        <p:spPr>
          <a:xfrm>
            <a:off x="2011680" y="977511"/>
            <a:ext cx="1539240" cy="400110"/>
          </a:xfrm>
          <a:prstGeom prst="rect">
            <a:avLst/>
          </a:prstGeom>
          <a:noFill/>
        </p:spPr>
        <p:txBody>
          <a:bodyPr wrap="square">
            <a:spAutoFit/>
          </a:bodyPr>
          <a:lstStyle/>
          <a:p>
            <a:r>
              <a:rPr lang="en-IN" sz="2000" b="1" dirty="0">
                <a:solidFill>
                  <a:schemeClr val="bg1">
                    <a:lumMod val="95000"/>
                    <a:lumOff val="5000"/>
                  </a:schemeClr>
                </a:solidFill>
              </a:rPr>
              <a:t>Visualization</a:t>
            </a:r>
          </a:p>
        </p:txBody>
      </p:sp>
      <p:pic>
        <p:nvPicPr>
          <p:cNvPr id="10" name="Picture 9">
            <a:extLst>
              <a:ext uri="{FF2B5EF4-FFF2-40B4-BE49-F238E27FC236}">
                <a16:creationId xmlns:a16="http://schemas.microsoft.com/office/drawing/2014/main" id="{FACE14C3-4748-4B14-90FA-4DD7C9A36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274" y="1922391"/>
            <a:ext cx="6959666" cy="4717896"/>
          </a:xfrm>
          <a:prstGeom prst="rect">
            <a:avLst/>
          </a:prstGeom>
        </p:spPr>
      </p:pic>
      <p:sp>
        <p:nvSpPr>
          <p:cNvPr id="3" name="Rectangle: Rounded Corners 2">
            <a:hlinkClick r:id="rId4" action="ppaction://hlinksldjump"/>
            <a:extLst>
              <a:ext uri="{FF2B5EF4-FFF2-40B4-BE49-F238E27FC236}">
                <a16:creationId xmlns:a16="http://schemas.microsoft.com/office/drawing/2014/main" id="{5916813F-C199-6048-FA0E-3C7A57676C55}"/>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7" name="TextBox 6">
            <a:extLst>
              <a:ext uri="{FF2B5EF4-FFF2-40B4-BE49-F238E27FC236}">
                <a16:creationId xmlns:a16="http://schemas.microsoft.com/office/drawing/2014/main" id="{577CFB97-8F2B-0FBD-6E06-A1823340B703}"/>
              </a:ext>
            </a:extLst>
          </p:cNvPr>
          <p:cNvSpPr txBox="1"/>
          <p:nvPr/>
        </p:nvSpPr>
        <p:spPr>
          <a:xfrm>
            <a:off x="5594378" y="625097"/>
            <a:ext cx="6454867" cy="1384995"/>
          </a:xfrm>
          <a:prstGeom prst="rect">
            <a:avLst/>
          </a:prstGeom>
          <a:noFill/>
        </p:spPr>
        <p:txBody>
          <a:bodyPr wrap="square" rtlCol="0">
            <a:spAutoFit/>
          </a:bodyPr>
          <a:lstStyle/>
          <a:p>
            <a:r>
              <a:rPr lang="en-IN" sz="2800" b="1" dirty="0">
                <a:latin typeface="Roboto" panose="02000000000000000000" pitchFamily="2" charset="0"/>
                <a:ea typeface="Roboto" panose="02000000000000000000" pitchFamily="2" charset="0"/>
              </a:rPr>
              <a:t>How many </a:t>
            </a:r>
            <a:r>
              <a:rPr lang="en-IN" sz="2800" b="1" dirty="0">
                <a:ea typeface="Roboto" panose="02000000000000000000" pitchFamily="2" charset="0"/>
              </a:rPr>
              <a:t>employees</a:t>
            </a:r>
            <a:r>
              <a:rPr lang="en-IN" sz="2800" b="1" dirty="0">
                <a:latin typeface="Roboto" panose="02000000000000000000" pitchFamily="2" charset="0"/>
                <a:ea typeface="Roboto" panose="02000000000000000000" pitchFamily="2" charset="0"/>
              </a:rPr>
              <a:t> are available to replace on a given day?</a:t>
            </a:r>
          </a:p>
          <a:p>
            <a:endParaRPr lang="en-US" sz="2800" b="1" dirty="0"/>
          </a:p>
        </p:txBody>
      </p:sp>
    </p:spTree>
    <p:extLst>
      <p:ext uri="{BB962C8B-B14F-4D97-AF65-F5344CB8AC3E}">
        <p14:creationId xmlns:p14="http://schemas.microsoft.com/office/powerpoint/2010/main" val="407753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Content Placeholder 8" descr="Map&#10;&#10;Description automatically generated">
            <a:extLst>
              <a:ext uri="{FF2B5EF4-FFF2-40B4-BE49-F238E27FC236}">
                <a16:creationId xmlns:a16="http://schemas.microsoft.com/office/drawing/2014/main" id="{7227EE83-6692-3EA3-A3A6-29427734728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660" t="25918" r="27016" b="21010"/>
          <a:stretch/>
        </p:blipFill>
        <p:spPr>
          <a:xfrm>
            <a:off x="1421296" y="1060288"/>
            <a:ext cx="7543800" cy="4854020"/>
          </a:xfrm>
          <a:prstGeom prst="rect">
            <a:avLst/>
          </a:prstGeom>
        </p:spPr>
      </p:pic>
      <p:pic>
        <p:nvPicPr>
          <p:cNvPr id="5" name="Picture 4" descr="A bus picking up passengers&#10;&#10;Description automatically generated with low confidence">
            <a:extLst>
              <a:ext uri="{FF2B5EF4-FFF2-40B4-BE49-F238E27FC236}">
                <a16:creationId xmlns:a16="http://schemas.microsoft.com/office/drawing/2014/main" id="{AF40D79D-CA59-B810-1166-C8DA677A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 y="0"/>
            <a:ext cx="12184421" cy="6858000"/>
          </a:xfrm>
          <a:prstGeom prst="rect">
            <a:avLst/>
          </a:prstGeom>
        </p:spPr>
      </p:pic>
      <p:sp>
        <p:nvSpPr>
          <p:cNvPr id="6" name="Gradient">
            <a:extLst>
              <a:ext uri="{FF2B5EF4-FFF2-40B4-BE49-F238E27FC236}">
                <a16:creationId xmlns:a16="http://schemas.microsoft.com/office/drawing/2014/main" id="{30AC8220-A8FF-E357-376D-79B60ADD738B}"/>
              </a:ext>
            </a:extLst>
          </p:cNvPr>
          <p:cNvSpPr/>
          <p:nvPr/>
        </p:nvSpPr>
        <p:spPr>
          <a:xfrm>
            <a:off x="-30701" y="1"/>
            <a:ext cx="12590562" cy="6858000"/>
          </a:xfrm>
          <a:prstGeom prst="rect">
            <a:avLst/>
          </a:prstGeom>
          <a:gradFill flip="none" rotWithShape="1">
            <a:gsLst>
              <a:gs pos="4000">
                <a:schemeClr val="accent1">
                  <a:alpha val="0"/>
                  <a:lumMod val="0"/>
                </a:schemeClr>
              </a:gs>
              <a:gs pos="100000">
                <a:schemeClr val="bg1">
                  <a:alpha val="76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UMD DOT">
            <a:extLst>
              <a:ext uri="{FF2B5EF4-FFF2-40B4-BE49-F238E27FC236}">
                <a16:creationId xmlns:a16="http://schemas.microsoft.com/office/drawing/2014/main" id="{903D7B27-FE71-8FE2-0B7F-7110E92C330B}"/>
              </a:ext>
            </a:extLst>
          </p:cNvPr>
          <p:cNvSpPr txBox="1"/>
          <p:nvPr/>
        </p:nvSpPr>
        <p:spPr>
          <a:xfrm>
            <a:off x="5833795" y="1219959"/>
            <a:ext cx="4491523" cy="3046988"/>
          </a:xfrm>
          <a:prstGeom prst="rect">
            <a:avLst/>
          </a:prstGeom>
          <a:noFill/>
        </p:spPr>
        <p:txBody>
          <a:bodyPr wrap="square" rtlCol="0">
            <a:spAutoFit/>
          </a:bodyPr>
          <a:lstStyle/>
          <a:p>
            <a:r>
              <a:rPr lang="en-IN" sz="9600" dirty="0">
                <a:latin typeface="Bodoni MT Black" panose="02070A03080606020203" pitchFamily="18" charset="0"/>
              </a:rPr>
              <a:t>DOTS</a:t>
            </a:r>
            <a:br>
              <a:rPr lang="en-IN" sz="9600" dirty="0">
                <a:latin typeface="Bodoni MT Black" panose="02070A03080606020203" pitchFamily="18" charset="0"/>
              </a:rPr>
            </a:br>
            <a:r>
              <a:rPr lang="en-IN" sz="9600" dirty="0">
                <a:latin typeface="Bodoni MT Black" panose="02070A03080606020203" pitchFamily="18" charset="0"/>
              </a:rPr>
              <a:t>UMD</a:t>
            </a:r>
          </a:p>
        </p:txBody>
      </p:sp>
      <p:sp>
        <p:nvSpPr>
          <p:cNvPr id="2" name="TextBox 1">
            <a:extLst>
              <a:ext uri="{FF2B5EF4-FFF2-40B4-BE49-F238E27FC236}">
                <a16:creationId xmlns:a16="http://schemas.microsoft.com/office/drawing/2014/main" id="{7984E436-A074-F712-00BB-4094819CA7C9}"/>
              </a:ext>
            </a:extLst>
          </p:cNvPr>
          <p:cNvSpPr txBox="1"/>
          <p:nvPr/>
        </p:nvSpPr>
        <p:spPr>
          <a:xfrm>
            <a:off x="6264580" y="2964078"/>
            <a:ext cx="3163879" cy="523220"/>
          </a:xfrm>
          <a:prstGeom prst="rect">
            <a:avLst/>
          </a:prstGeom>
          <a:noFill/>
        </p:spPr>
        <p:txBody>
          <a:bodyPr wrap="none" rtlCol="0">
            <a:spAutoFit/>
          </a:bodyPr>
          <a:lstStyle/>
          <a:p>
            <a:r>
              <a:rPr lang="en-IN" sz="2800" dirty="0">
                <a:latin typeface="Bodoni MT Black" panose="02070A03080606020203" pitchFamily="18" charset="0"/>
              </a:rPr>
              <a:t>Consulting Firm</a:t>
            </a:r>
          </a:p>
        </p:txBody>
      </p:sp>
      <p:pic>
        <p:nvPicPr>
          <p:cNvPr id="8" name="Picture 7" descr="A bus is parked on the side of the road&#10;&#10;Description automatically generated with medium confidence">
            <a:extLst>
              <a:ext uri="{FF2B5EF4-FFF2-40B4-BE49-F238E27FC236}">
                <a16:creationId xmlns:a16="http://schemas.microsoft.com/office/drawing/2014/main" id="{7F20162E-6065-6797-8E37-DADA21B61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145" y="203423"/>
            <a:ext cx="11110840" cy="6253737"/>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1761068"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218B201F-A550-39FD-6D33-D73B78E3E59A}"/>
              </a:ext>
            </a:extLst>
          </p:cNvPr>
          <p:cNvSpPr/>
          <p:nvPr/>
        </p:nvSpPr>
        <p:spPr>
          <a:xfrm>
            <a:off x="-12004431" y="-2203938"/>
            <a:ext cx="12065505" cy="12145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descr="A red and white bus&#10;&#10;Description automatically generated">
            <a:extLst>
              <a:ext uri="{FF2B5EF4-FFF2-40B4-BE49-F238E27FC236}">
                <a16:creationId xmlns:a16="http://schemas.microsoft.com/office/drawing/2014/main" id="{BFEAE3B3-2CA9-2455-4256-BD10EA7D7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192952">
            <a:off x="-8729367" y="-439061"/>
            <a:ext cx="4986792" cy="2508170"/>
          </a:xfrm>
          <a:prstGeom prst="rect">
            <a:avLst/>
          </a:prstGeom>
        </p:spPr>
      </p:pic>
      <p:pic>
        <p:nvPicPr>
          <p:cNvPr id="53" name="Picture 52" descr="A bus on a black background&#10;&#10;Description automatically generated with low confidence">
            <a:extLst>
              <a:ext uri="{FF2B5EF4-FFF2-40B4-BE49-F238E27FC236}">
                <a16:creationId xmlns:a16="http://schemas.microsoft.com/office/drawing/2014/main" id="{9EC872EF-6CCE-DEBD-2975-ACE49529B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473" y="1749314"/>
            <a:ext cx="7148440" cy="3595402"/>
          </a:xfrm>
          <a:prstGeom prst="rect">
            <a:avLst/>
          </a:prstGeom>
        </p:spPr>
      </p:pic>
      <p:pic>
        <p:nvPicPr>
          <p:cNvPr id="55" name="Picture 54" descr="A red and white bus&#10;&#10;Description automatically generated with medium confidence">
            <a:extLst>
              <a:ext uri="{FF2B5EF4-FFF2-40B4-BE49-F238E27FC236}">
                <a16:creationId xmlns:a16="http://schemas.microsoft.com/office/drawing/2014/main" id="{0598AC5D-6862-A23C-DE5C-2EF3D0E9BC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flipH="1">
            <a:off x="-9170033" y="5550115"/>
            <a:ext cx="5597652" cy="2815412"/>
          </a:xfrm>
          <a:prstGeom prst="rect">
            <a:avLst/>
          </a:prstGeom>
        </p:spPr>
      </p:pic>
      <p:sp>
        <p:nvSpPr>
          <p:cNvPr id="49" name="Oval 48">
            <a:extLst>
              <a:ext uri="{FF2B5EF4-FFF2-40B4-BE49-F238E27FC236}">
                <a16:creationId xmlns:a16="http://schemas.microsoft.com/office/drawing/2014/main" id="{73A180C8-CA0B-B3FC-0E3C-401045E6AB8D}"/>
              </a:ext>
            </a:extLst>
          </p:cNvPr>
          <p:cNvSpPr/>
          <p:nvPr/>
        </p:nvSpPr>
        <p:spPr>
          <a:xfrm rot="18790908">
            <a:off x="-12080766" y="-2132211"/>
            <a:ext cx="12184421" cy="12031453"/>
          </a:xfrm>
          <a:prstGeom prst="ellipse">
            <a:avLst/>
          </a:prstGeom>
          <a:gradFill flip="none" rotWithShape="1">
            <a:gsLst>
              <a:gs pos="0">
                <a:schemeClr val="bg1"/>
              </a:gs>
              <a:gs pos="10000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CCF8548-1F82-D48B-7070-C6747B15E7AB}"/>
              </a:ext>
            </a:extLst>
          </p:cNvPr>
          <p:cNvSpPr txBox="1"/>
          <p:nvPr/>
        </p:nvSpPr>
        <p:spPr>
          <a:xfrm>
            <a:off x="4931653" y="2060993"/>
            <a:ext cx="5825212" cy="1477328"/>
          </a:xfrm>
          <a:prstGeom prst="rect">
            <a:avLst/>
          </a:prstGeom>
          <a:noFill/>
        </p:spPr>
        <p:txBody>
          <a:bodyPr wrap="square" rtlCol="0">
            <a:spAutoFit/>
          </a:bodyPr>
          <a:lstStyle/>
          <a:p>
            <a:r>
              <a:rPr lang="en-US" b="1" dirty="0">
                <a:latin typeface="Roboto" panose="020B0604020202020204" pitchFamily="2" charset="0"/>
              </a:rPr>
              <a:t>DOTS</a:t>
            </a:r>
            <a:r>
              <a:rPr lang="en-US" dirty="0">
                <a:latin typeface="Roboto" panose="020B0604020202020204" pitchFamily="2" charset="0"/>
              </a:rPr>
              <a:t> is committed to providing safe, cost effective and innovative services that anticipate the needs of our growing community of more than 50,000 </a:t>
            </a:r>
            <a:r>
              <a:rPr lang="en-US" dirty="0" err="1">
                <a:latin typeface="Roboto" panose="020B0604020202020204" pitchFamily="2" charset="0"/>
              </a:rPr>
              <a:t>students,faculty</a:t>
            </a:r>
            <a:r>
              <a:rPr lang="en-US" dirty="0">
                <a:latin typeface="Roboto" panose="020B0604020202020204" pitchFamily="2" charset="0"/>
              </a:rPr>
              <a:t> and staff in the city of College Park and beyond. </a:t>
            </a:r>
            <a:endParaRPr lang="en-IN" dirty="0"/>
          </a:p>
        </p:txBody>
      </p:sp>
      <p:grpSp>
        <p:nvGrpSpPr>
          <p:cNvPr id="30" name="Group 29">
            <a:extLst>
              <a:ext uri="{FF2B5EF4-FFF2-40B4-BE49-F238E27FC236}">
                <a16:creationId xmlns:a16="http://schemas.microsoft.com/office/drawing/2014/main" id="{05F3BDE3-4BD6-5CEF-AE83-A858EC5DA576}"/>
              </a:ext>
            </a:extLst>
          </p:cNvPr>
          <p:cNvGrpSpPr/>
          <p:nvPr/>
        </p:nvGrpSpPr>
        <p:grpSpPr>
          <a:xfrm rot="20351536">
            <a:off x="-3192971" y="-2"/>
            <a:ext cx="7002971" cy="7018022"/>
            <a:chOff x="-8405051" y="-2"/>
            <a:chExt cx="7002971" cy="7018022"/>
          </a:xfrm>
        </p:grpSpPr>
        <p:sp>
          <p:nvSpPr>
            <p:cNvPr id="31" name="Oval 30">
              <a:extLst>
                <a:ext uri="{FF2B5EF4-FFF2-40B4-BE49-F238E27FC236}">
                  <a16:creationId xmlns:a16="http://schemas.microsoft.com/office/drawing/2014/main" id="{2D48C47A-7665-4E5E-D14E-3FA0E3A56D99}"/>
                </a:ext>
              </a:extLst>
            </p:cNvPr>
            <p:cNvSpPr/>
            <p:nvPr/>
          </p:nvSpPr>
          <p:spPr>
            <a:xfrm>
              <a:off x="-8405051" y="-2"/>
              <a:ext cx="7002971" cy="6858000"/>
            </a:xfrm>
            <a:prstGeom prst="ellipse">
              <a:avLst/>
            </a:prstGeom>
            <a:noFill/>
            <a:ln w="63500">
              <a:solidFill>
                <a:srgbClr val="CD2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0C85FDDA-3114-0521-FA16-E4F09977EF1C}"/>
                </a:ext>
              </a:extLst>
            </p:cNvPr>
            <p:cNvSpPr/>
            <p:nvPr/>
          </p:nvSpPr>
          <p:spPr>
            <a:xfrm>
              <a:off x="-1828800" y="4541520"/>
              <a:ext cx="323096" cy="320040"/>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1876160-C335-8C32-13AA-0DB6450B66B7}"/>
                </a:ext>
              </a:extLst>
            </p:cNvPr>
            <p:cNvSpPr/>
            <p:nvPr/>
          </p:nvSpPr>
          <p:spPr>
            <a:xfrm>
              <a:off x="-5120295" y="6697980"/>
              <a:ext cx="323096" cy="320040"/>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F5DBBD40-EF04-42AF-49A1-7C067834865B}"/>
                </a:ext>
              </a:extLst>
            </p:cNvPr>
            <p:cNvSpPr/>
            <p:nvPr/>
          </p:nvSpPr>
          <p:spPr>
            <a:xfrm>
              <a:off x="-8312114" y="4541520"/>
              <a:ext cx="323096" cy="320040"/>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6" name="Graphic 35" descr="Bus outline">
            <a:extLst>
              <a:ext uri="{FF2B5EF4-FFF2-40B4-BE49-F238E27FC236}">
                <a16:creationId xmlns:a16="http://schemas.microsoft.com/office/drawing/2014/main" id="{8905BE72-BBF2-3F6A-0E12-3ED8D3E02F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67466" y="969383"/>
            <a:ext cx="914400" cy="914400"/>
          </a:xfrm>
          <a:prstGeom prst="rect">
            <a:avLst/>
          </a:prstGeom>
        </p:spPr>
      </p:pic>
    </p:spTree>
    <p:extLst>
      <p:ext uri="{BB962C8B-B14F-4D97-AF65-F5344CB8AC3E}">
        <p14:creationId xmlns:p14="http://schemas.microsoft.com/office/powerpoint/2010/main" val="1800795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hidden="1">
            <a:extLst>
              <a:ext uri="{FF2B5EF4-FFF2-40B4-BE49-F238E27FC236}">
                <a16:creationId xmlns:a16="http://schemas.microsoft.com/office/drawing/2014/main" id="{D3F27FDE-C5B1-0564-CB72-492D3DEFFB22}"/>
              </a:ext>
            </a:extLst>
          </p:cNvPr>
          <p:cNvSpPr/>
          <p:nvPr/>
        </p:nvSpPr>
        <p:spPr>
          <a:xfrm>
            <a:off x="-3933066" y="-2656609"/>
            <a:ext cx="21365074" cy="12664055"/>
          </a:xfrm>
          <a:prstGeom prst="rect">
            <a:avLst/>
          </a:prstGeom>
          <a:gradFill>
            <a:gsLst>
              <a:gs pos="47600">
                <a:schemeClr val="bg1">
                  <a:alpha val="25000"/>
                </a:schemeClr>
              </a:gs>
              <a:gs pos="0">
                <a:schemeClr val="bg1">
                  <a:alpha val="0"/>
                </a:schemeClr>
              </a:gs>
              <a:gs pos="100000">
                <a:schemeClr val="bg1">
                  <a:alpha val="50000"/>
                </a:schemeClr>
              </a:gs>
            </a:gsLst>
            <a:path path="rect">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reeform: Shape 1">
            <a:extLst>
              <a:ext uri="{FF2B5EF4-FFF2-40B4-BE49-F238E27FC236}">
                <a16:creationId xmlns:a16="http://schemas.microsoft.com/office/drawing/2014/main" id="{EE38E78D-5943-F0E9-075B-C39ACB6FF0E3}"/>
              </a:ext>
            </a:extLst>
          </p:cNvPr>
          <p:cNvSpPr/>
          <p:nvPr/>
        </p:nvSpPr>
        <p:spPr>
          <a:xfrm>
            <a:off x="1" y="0"/>
            <a:ext cx="12192000" cy="6858000"/>
          </a:xfrm>
          <a:custGeom>
            <a:avLst/>
            <a:gdLst>
              <a:gd name="connsiteX0" fmla="*/ 1255856 w 12192000"/>
              <a:gd name="connsiteY0" fmla="*/ 4749476 h 6858000"/>
              <a:gd name="connsiteX1" fmla="*/ 1111169 w 12192000"/>
              <a:gd name="connsiteY1" fmla="*/ 4894163 h 6858000"/>
              <a:gd name="connsiteX2" fmla="*/ 1111169 w 12192000"/>
              <a:gd name="connsiteY2" fmla="*/ 5472891 h 6858000"/>
              <a:gd name="connsiteX3" fmla="*/ 1255856 w 12192000"/>
              <a:gd name="connsiteY3" fmla="*/ 5617578 h 6858000"/>
              <a:gd name="connsiteX4" fmla="*/ 5723677 w 12192000"/>
              <a:gd name="connsiteY4" fmla="*/ 5617578 h 6858000"/>
              <a:gd name="connsiteX5" fmla="*/ 5868364 w 12192000"/>
              <a:gd name="connsiteY5" fmla="*/ 5472891 h 6858000"/>
              <a:gd name="connsiteX6" fmla="*/ 5868364 w 12192000"/>
              <a:gd name="connsiteY6" fmla="*/ 4894163 h 6858000"/>
              <a:gd name="connsiteX7" fmla="*/ 5723677 w 12192000"/>
              <a:gd name="connsiteY7" fmla="*/ 4749476 h 6858000"/>
              <a:gd name="connsiteX8" fmla="*/ 1255853 w 12192000"/>
              <a:gd name="connsiteY8" fmla="*/ 2994949 h 6858000"/>
              <a:gd name="connsiteX9" fmla="*/ 1111166 w 12192000"/>
              <a:gd name="connsiteY9" fmla="*/ 3139636 h 6858000"/>
              <a:gd name="connsiteX10" fmla="*/ 1111166 w 12192000"/>
              <a:gd name="connsiteY10" fmla="*/ 3718364 h 6858000"/>
              <a:gd name="connsiteX11" fmla="*/ 1255853 w 12192000"/>
              <a:gd name="connsiteY11" fmla="*/ 3863051 h 6858000"/>
              <a:gd name="connsiteX12" fmla="*/ 5723674 w 12192000"/>
              <a:gd name="connsiteY12" fmla="*/ 3863051 h 6858000"/>
              <a:gd name="connsiteX13" fmla="*/ 5868361 w 12192000"/>
              <a:gd name="connsiteY13" fmla="*/ 3718364 h 6858000"/>
              <a:gd name="connsiteX14" fmla="*/ 5868361 w 12192000"/>
              <a:gd name="connsiteY14" fmla="*/ 3139636 h 6858000"/>
              <a:gd name="connsiteX15" fmla="*/ 5723674 w 12192000"/>
              <a:gd name="connsiteY15" fmla="*/ 2994949 h 6858000"/>
              <a:gd name="connsiteX16" fmla="*/ 1255853 w 12192000"/>
              <a:gd name="connsiteY16" fmla="*/ 1240422 h 6858000"/>
              <a:gd name="connsiteX17" fmla="*/ 1111166 w 12192000"/>
              <a:gd name="connsiteY17" fmla="*/ 1385109 h 6858000"/>
              <a:gd name="connsiteX18" fmla="*/ 1111166 w 12192000"/>
              <a:gd name="connsiteY18" fmla="*/ 1963837 h 6858000"/>
              <a:gd name="connsiteX19" fmla="*/ 1255853 w 12192000"/>
              <a:gd name="connsiteY19" fmla="*/ 2108524 h 6858000"/>
              <a:gd name="connsiteX20" fmla="*/ 5723674 w 12192000"/>
              <a:gd name="connsiteY20" fmla="*/ 2108524 h 6858000"/>
              <a:gd name="connsiteX21" fmla="*/ 5868361 w 12192000"/>
              <a:gd name="connsiteY21" fmla="*/ 1963837 h 6858000"/>
              <a:gd name="connsiteX22" fmla="*/ 5868361 w 12192000"/>
              <a:gd name="connsiteY22" fmla="*/ 1385109 h 6858000"/>
              <a:gd name="connsiteX23" fmla="*/ 5723674 w 12192000"/>
              <a:gd name="connsiteY23" fmla="*/ 1240422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255856" y="4749476"/>
                </a:moveTo>
                <a:cubicBezTo>
                  <a:pt x="1175948" y="4749476"/>
                  <a:pt x="1111169" y="4814255"/>
                  <a:pt x="1111169" y="4894163"/>
                </a:cubicBezTo>
                <a:lnTo>
                  <a:pt x="1111169" y="5472891"/>
                </a:lnTo>
                <a:cubicBezTo>
                  <a:pt x="1111169" y="5552799"/>
                  <a:pt x="1175948" y="5617578"/>
                  <a:pt x="1255856" y="5617578"/>
                </a:cubicBezTo>
                <a:lnTo>
                  <a:pt x="5723677" y="5617578"/>
                </a:lnTo>
                <a:cubicBezTo>
                  <a:pt x="5803585" y="5617578"/>
                  <a:pt x="5868364" y="5552799"/>
                  <a:pt x="5868364" y="5472891"/>
                </a:cubicBezTo>
                <a:lnTo>
                  <a:pt x="5868364" y="4894163"/>
                </a:lnTo>
                <a:cubicBezTo>
                  <a:pt x="5868364" y="4814255"/>
                  <a:pt x="5803585" y="4749476"/>
                  <a:pt x="5723677" y="4749476"/>
                </a:cubicBezTo>
                <a:close/>
                <a:moveTo>
                  <a:pt x="1255853" y="2994949"/>
                </a:moveTo>
                <a:cubicBezTo>
                  <a:pt x="1175945" y="2994949"/>
                  <a:pt x="1111166" y="3059728"/>
                  <a:pt x="1111166" y="3139636"/>
                </a:cubicBezTo>
                <a:lnTo>
                  <a:pt x="1111166" y="3718364"/>
                </a:lnTo>
                <a:cubicBezTo>
                  <a:pt x="1111166" y="3798272"/>
                  <a:pt x="1175945" y="3863051"/>
                  <a:pt x="1255853" y="3863051"/>
                </a:cubicBezTo>
                <a:lnTo>
                  <a:pt x="5723674" y="3863051"/>
                </a:lnTo>
                <a:cubicBezTo>
                  <a:pt x="5803583" y="3863051"/>
                  <a:pt x="5868361" y="3798272"/>
                  <a:pt x="5868361" y="3718364"/>
                </a:cubicBezTo>
                <a:lnTo>
                  <a:pt x="5868361" y="3139636"/>
                </a:lnTo>
                <a:cubicBezTo>
                  <a:pt x="5868361" y="3059728"/>
                  <a:pt x="5803583" y="2994949"/>
                  <a:pt x="5723674" y="2994949"/>
                </a:cubicBezTo>
                <a:close/>
                <a:moveTo>
                  <a:pt x="1255853" y="1240422"/>
                </a:moveTo>
                <a:cubicBezTo>
                  <a:pt x="1175945" y="1240422"/>
                  <a:pt x="1111166" y="1305201"/>
                  <a:pt x="1111166" y="1385109"/>
                </a:cubicBezTo>
                <a:lnTo>
                  <a:pt x="1111166" y="1963837"/>
                </a:lnTo>
                <a:cubicBezTo>
                  <a:pt x="1111166" y="2043745"/>
                  <a:pt x="1175945" y="2108524"/>
                  <a:pt x="1255853" y="2108524"/>
                </a:cubicBezTo>
                <a:lnTo>
                  <a:pt x="5723674" y="2108524"/>
                </a:lnTo>
                <a:cubicBezTo>
                  <a:pt x="5803583" y="2108524"/>
                  <a:pt x="5868361" y="2043745"/>
                  <a:pt x="5868361" y="1963837"/>
                </a:cubicBezTo>
                <a:lnTo>
                  <a:pt x="5868361" y="1385109"/>
                </a:lnTo>
                <a:cubicBezTo>
                  <a:pt x="5868361" y="1305201"/>
                  <a:pt x="5803583" y="1240422"/>
                  <a:pt x="5723674" y="1240422"/>
                </a:cubicBezTo>
                <a:close/>
                <a:moveTo>
                  <a:pt x="0" y="0"/>
                </a:moveTo>
                <a:lnTo>
                  <a:pt x="12192000" y="0"/>
                </a:lnTo>
                <a:lnTo>
                  <a:pt x="12192000" y="6858000"/>
                </a:lnTo>
                <a:lnTo>
                  <a:pt x="0" y="6858000"/>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Rounded Corners 3">
            <a:extLst>
              <a:ext uri="{FF2B5EF4-FFF2-40B4-BE49-F238E27FC236}">
                <a16:creationId xmlns:a16="http://schemas.microsoft.com/office/drawing/2014/main" id="{0392061B-D65F-9407-E128-A97232F37181}"/>
              </a:ext>
            </a:extLst>
          </p:cNvPr>
          <p:cNvSpPr/>
          <p:nvPr/>
        </p:nvSpPr>
        <p:spPr>
          <a:xfrm>
            <a:off x="6890790" y="-662651"/>
            <a:ext cx="6686318" cy="8144394"/>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hlinkClick r:id="rId3" action="ppaction://hlinksldjump"/>
            <a:extLst>
              <a:ext uri="{FF2B5EF4-FFF2-40B4-BE49-F238E27FC236}">
                <a16:creationId xmlns:a16="http://schemas.microsoft.com/office/drawing/2014/main" id="{9B5646A8-310F-BD84-D2E9-A66E26F4F943}"/>
              </a:ext>
            </a:extLst>
          </p:cNvPr>
          <p:cNvSpPr/>
          <p:nvPr/>
        </p:nvSpPr>
        <p:spPr>
          <a:xfrm>
            <a:off x="929640" y="2956560"/>
            <a:ext cx="5166360" cy="94488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solidFill>
              </a:rPr>
              <a:t>Result</a:t>
            </a:r>
            <a:endParaRPr lang="en-IN" sz="1800" b="1" dirty="0">
              <a:solidFill>
                <a:schemeClr val="bg1"/>
              </a:solidFill>
            </a:endParaRPr>
          </a:p>
        </p:txBody>
      </p:sp>
      <p:sp>
        <p:nvSpPr>
          <p:cNvPr id="30" name="Rectangle: Rounded Corners 29">
            <a:hlinkClick r:id="rId5" action="ppaction://hlinksldjump"/>
            <a:extLst>
              <a:ext uri="{FF2B5EF4-FFF2-40B4-BE49-F238E27FC236}">
                <a16:creationId xmlns:a16="http://schemas.microsoft.com/office/drawing/2014/main" id="{D0FD078C-D125-F3A4-2684-F9B6452ACF98}"/>
              </a:ext>
            </a:extLst>
          </p:cNvPr>
          <p:cNvSpPr/>
          <p:nvPr/>
        </p:nvSpPr>
        <p:spPr>
          <a:xfrm>
            <a:off x="868680" y="4461301"/>
            <a:ext cx="5166360" cy="944880"/>
          </a:xfrm>
          <a:prstGeom prst="round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t>Visualization</a:t>
            </a:r>
            <a:endParaRPr lang="en-IN" sz="1800" b="1" dirty="0"/>
          </a:p>
        </p:txBody>
      </p:sp>
      <p:sp>
        <p:nvSpPr>
          <p:cNvPr id="33" name="Rectangle: Rounded Corners 32">
            <a:hlinkClick r:id="rId7" action="ppaction://hlinksldjump"/>
            <a:extLst>
              <a:ext uri="{FF2B5EF4-FFF2-40B4-BE49-F238E27FC236}">
                <a16:creationId xmlns:a16="http://schemas.microsoft.com/office/drawing/2014/main" id="{00969A17-1ADD-C2B3-7A97-0AD9A6D47669}"/>
              </a:ext>
            </a:extLst>
          </p:cNvPr>
          <p:cNvSpPr/>
          <p:nvPr/>
        </p:nvSpPr>
        <p:spPr>
          <a:xfrm>
            <a:off x="862216" y="1519832"/>
            <a:ext cx="5166360" cy="944880"/>
          </a:xfrm>
          <a:prstGeom prst="round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t>Query</a:t>
            </a:r>
            <a:endParaRPr lang="en-IN" sz="1800" b="1" dirty="0"/>
          </a:p>
        </p:txBody>
      </p:sp>
      <p:sp>
        <p:nvSpPr>
          <p:cNvPr id="3" name="Rectangle: Rounded Corners 2">
            <a:hlinkClick r:id="rId9" action="ppaction://hlinksldjump"/>
            <a:extLst>
              <a:ext uri="{FF2B5EF4-FFF2-40B4-BE49-F238E27FC236}">
                <a16:creationId xmlns:a16="http://schemas.microsoft.com/office/drawing/2014/main" id="{935FA918-BBEF-7EB1-00B8-C48385E03588}"/>
              </a:ext>
            </a:extLst>
          </p:cNvPr>
          <p:cNvSpPr/>
          <p:nvPr/>
        </p:nvSpPr>
        <p:spPr>
          <a:xfrm>
            <a:off x="862216" y="6238161"/>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6" name="TextBox 5">
            <a:extLst>
              <a:ext uri="{FF2B5EF4-FFF2-40B4-BE49-F238E27FC236}">
                <a16:creationId xmlns:a16="http://schemas.microsoft.com/office/drawing/2014/main" id="{240797A2-C297-C023-F810-8C872308DC18}"/>
              </a:ext>
            </a:extLst>
          </p:cNvPr>
          <p:cNvSpPr txBox="1"/>
          <p:nvPr/>
        </p:nvSpPr>
        <p:spPr>
          <a:xfrm>
            <a:off x="862216" y="858410"/>
            <a:ext cx="5829975" cy="646331"/>
          </a:xfrm>
          <a:prstGeom prst="rect">
            <a:avLst/>
          </a:prstGeom>
          <a:noFill/>
        </p:spPr>
        <p:txBody>
          <a:bodyPr wrap="square">
            <a:spAutoFit/>
          </a:bodyPr>
          <a:lstStyle/>
          <a:p>
            <a:r>
              <a:rPr lang="en-US" sz="1800" b="1" dirty="0"/>
              <a:t>What is the count of </a:t>
            </a:r>
            <a:r>
              <a:rPr lang="en-US" sz="1800" b="1" dirty="0" err="1"/>
              <a:t>NiteRide</a:t>
            </a:r>
            <a:r>
              <a:rPr lang="en-US" sz="1800" b="1" dirty="0"/>
              <a:t> booking requests in each location? </a:t>
            </a:r>
            <a:endParaRPr lang="en-IN" sz="18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7486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8466D887-D1B2-B214-26A8-84F164DC7ED5}"/>
              </a:ext>
            </a:extLst>
          </p:cNvPr>
          <p:cNvSpPr/>
          <p:nvPr/>
        </p:nvSpPr>
        <p:spPr>
          <a:xfrm>
            <a:off x="12422910" y="-662651"/>
            <a:ext cx="6686318" cy="8144394"/>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D5EC3392-00F4-B181-3F98-FA6AB487EA86}"/>
              </a:ext>
            </a:extLst>
          </p:cNvPr>
          <p:cNvSpPr/>
          <p:nvPr/>
        </p:nvSpPr>
        <p:spPr>
          <a:xfrm>
            <a:off x="129540" y="1262589"/>
            <a:ext cx="1230647" cy="225074"/>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7ABDA979-4EDC-004D-57E8-1BA47B185591}"/>
              </a:ext>
            </a:extLst>
          </p:cNvPr>
          <p:cNvSpPr/>
          <p:nvPr/>
        </p:nvSpPr>
        <p:spPr>
          <a:xfrm>
            <a:off x="129539" y="1596180"/>
            <a:ext cx="1230647" cy="225074"/>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28880A07-3BDC-6808-5FE0-A0FBE19972FC}"/>
              </a:ext>
            </a:extLst>
          </p:cNvPr>
          <p:cNvSpPr/>
          <p:nvPr/>
        </p:nvSpPr>
        <p:spPr>
          <a:xfrm>
            <a:off x="129540" y="209192"/>
            <a:ext cx="5166360" cy="944880"/>
          </a:xfrm>
          <a:prstGeom prst="round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313748F2-CCBD-0776-B137-A352C14A94B1}"/>
              </a:ext>
            </a:extLst>
          </p:cNvPr>
          <p:cNvSpPr txBox="1"/>
          <p:nvPr/>
        </p:nvSpPr>
        <p:spPr>
          <a:xfrm>
            <a:off x="1912620" y="499469"/>
            <a:ext cx="1539240" cy="400109"/>
          </a:xfrm>
          <a:prstGeom prst="rect">
            <a:avLst/>
          </a:prstGeom>
          <a:noFill/>
        </p:spPr>
        <p:txBody>
          <a:bodyPr wrap="square">
            <a:spAutoFit/>
          </a:bodyPr>
          <a:lstStyle/>
          <a:p>
            <a:pPr algn="ctr"/>
            <a:r>
              <a:rPr lang="en-IN" sz="2000" b="1" dirty="0"/>
              <a:t>Query</a:t>
            </a:r>
          </a:p>
        </p:txBody>
      </p:sp>
      <p:sp>
        <p:nvSpPr>
          <p:cNvPr id="22" name="TextBox 21">
            <a:extLst>
              <a:ext uri="{FF2B5EF4-FFF2-40B4-BE49-F238E27FC236}">
                <a16:creationId xmlns:a16="http://schemas.microsoft.com/office/drawing/2014/main" id="{F0D90C21-A409-EFEF-13D6-8AADBB62CCE0}"/>
              </a:ext>
            </a:extLst>
          </p:cNvPr>
          <p:cNvSpPr txBox="1"/>
          <p:nvPr/>
        </p:nvSpPr>
        <p:spPr>
          <a:xfrm>
            <a:off x="744862" y="2993989"/>
            <a:ext cx="10319378" cy="2308324"/>
          </a:xfrm>
          <a:prstGeom prst="rect">
            <a:avLst/>
          </a:prstGeom>
          <a:noFill/>
        </p:spPr>
        <p:txBody>
          <a:bodyPr wrap="square" rtlCol="0">
            <a:spAutoFit/>
          </a:bodyPr>
          <a:lstStyle/>
          <a:p>
            <a:pPr rtl="0">
              <a:spcBef>
                <a:spcPts val="0"/>
              </a:spcBef>
              <a:spcAft>
                <a:spcPts val="0"/>
              </a:spcAft>
            </a:pPr>
            <a:r>
              <a:rPr lang="en-IN" sz="2400" b="0" i="0" u="none" strike="noStrike" dirty="0">
                <a:effectLst/>
                <a:latin typeface="Calibri" panose="020F0502020204030204" pitchFamily="34" charset="0"/>
              </a:rPr>
              <a:t>    SELECT </a:t>
            </a:r>
            <a:r>
              <a:rPr lang="en-IN" sz="2400" b="0" i="0" u="none" strike="noStrike" dirty="0" err="1">
                <a:effectLst/>
                <a:latin typeface="Calibri" panose="020F0502020204030204" pitchFamily="34" charset="0"/>
              </a:rPr>
              <a:t>l.locName</a:t>
            </a:r>
            <a:r>
              <a:rPr lang="en-IN" sz="2400" b="0" i="0" u="none" strike="noStrike" dirty="0">
                <a:effectLst/>
                <a:latin typeface="Calibri" panose="020F0502020204030204" pitchFamily="34" charset="0"/>
              </a:rPr>
              <a:t> , COUNT(</a:t>
            </a:r>
            <a:r>
              <a:rPr lang="en-IN" sz="2400" b="0" i="0" u="none" strike="noStrike" dirty="0" err="1">
                <a:effectLst/>
                <a:latin typeface="Calibri" panose="020F0502020204030204" pitchFamily="34" charset="0"/>
              </a:rPr>
              <a:t>n.picLocId</a:t>
            </a:r>
            <a:r>
              <a:rPr lang="en-IN" sz="2400" b="0" i="0" u="none" strike="noStrike" dirty="0">
                <a:effectLst/>
                <a:latin typeface="Calibri" panose="020F0502020204030204" pitchFamily="34" charset="0"/>
              </a:rPr>
              <a:t>) AS '</a:t>
            </a:r>
            <a:r>
              <a:rPr lang="en-IN" sz="2400" b="0" i="0" u="none" strike="noStrike" dirty="0" err="1">
                <a:effectLst/>
                <a:latin typeface="Calibri" panose="020F0502020204030204" pitchFamily="34" charset="0"/>
              </a:rPr>
              <a:t>PickUp</a:t>
            </a:r>
            <a:r>
              <a:rPr lang="en-IN" sz="2400" b="0" i="0" u="none" strike="noStrike" dirty="0">
                <a:effectLst/>
                <a:latin typeface="Calibri" panose="020F0502020204030204" pitchFamily="34" charset="0"/>
              </a:rPr>
              <a:t> Count’</a:t>
            </a:r>
            <a:endParaRPr lang="en-IN" sz="2400" b="0" dirty="0">
              <a:effectLst/>
            </a:endParaRPr>
          </a:p>
          <a:p>
            <a:pPr rtl="0">
              <a:spcBef>
                <a:spcPts val="0"/>
              </a:spcBef>
              <a:spcAft>
                <a:spcPts val="0"/>
              </a:spcAft>
            </a:pPr>
            <a:r>
              <a:rPr lang="en-IN" sz="2400" b="0" i="0" u="none" strike="noStrike" dirty="0">
                <a:effectLst/>
                <a:latin typeface="Calibri" panose="020F0502020204030204" pitchFamily="34" charset="0"/>
              </a:rPr>
              <a:t>    FROM [Location] l </a:t>
            </a:r>
            <a:endParaRPr lang="en-IN" sz="2400" b="0" dirty="0">
              <a:effectLst/>
            </a:endParaRPr>
          </a:p>
          <a:p>
            <a:pPr rtl="0">
              <a:spcBef>
                <a:spcPts val="0"/>
              </a:spcBef>
              <a:spcAft>
                <a:spcPts val="0"/>
              </a:spcAft>
            </a:pPr>
            <a:r>
              <a:rPr lang="en-IN" sz="2400" b="0" i="0" u="none" strike="noStrike" dirty="0">
                <a:effectLst/>
                <a:latin typeface="Calibri" panose="020F0502020204030204" pitchFamily="34" charset="0"/>
              </a:rPr>
              <a:t>    LEFT JOIN </a:t>
            </a:r>
            <a:r>
              <a:rPr lang="en-IN" sz="2400" b="0" i="0" u="none" strike="noStrike" dirty="0" err="1">
                <a:effectLst/>
                <a:latin typeface="Calibri" panose="020F0502020204030204" pitchFamily="34" charset="0"/>
              </a:rPr>
              <a:t>NiteRide</a:t>
            </a:r>
            <a:r>
              <a:rPr lang="en-IN" sz="2400" b="0" i="0" u="none" strike="noStrike" dirty="0">
                <a:effectLst/>
                <a:latin typeface="Calibri" panose="020F0502020204030204" pitchFamily="34" charset="0"/>
              </a:rPr>
              <a:t> n ON </a:t>
            </a:r>
            <a:r>
              <a:rPr lang="en-IN" sz="2400" b="0" i="0" u="none" strike="noStrike" dirty="0" err="1">
                <a:effectLst/>
                <a:latin typeface="Calibri" panose="020F0502020204030204" pitchFamily="34" charset="0"/>
              </a:rPr>
              <a:t>l.locId</a:t>
            </a:r>
            <a:r>
              <a:rPr lang="en-IN" sz="2400" b="0" i="0" u="none" strike="noStrike" dirty="0">
                <a:effectLst/>
                <a:latin typeface="Calibri" panose="020F0502020204030204" pitchFamily="34" charset="0"/>
              </a:rPr>
              <a:t> = </a:t>
            </a:r>
            <a:r>
              <a:rPr lang="en-IN" sz="2400" b="0" i="0" u="none" strike="noStrike" dirty="0" err="1">
                <a:effectLst/>
                <a:latin typeface="Calibri" panose="020F0502020204030204" pitchFamily="34" charset="0"/>
              </a:rPr>
              <a:t>n.picLocId</a:t>
            </a:r>
            <a:endParaRPr lang="en-IN" sz="2400" b="0" dirty="0">
              <a:effectLst/>
            </a:endParaRPr>
          </a:p>
          <a:p>
            <a:pPr rtl="0">
              <a:spcBef>
                <a:spcPts val="0"/>
              </a:spcBef>
              <a:spcAft>
                <a:spcPts val="0"/>
              </a:spcAft>
            </a:pPr>
            <a:r>
              <a:rPr lang="en-IN" sz="2400" b="0" i="0" u="none" strike="noStrike" dirty="0">
                <a:effectLst/>
                <a:latin typeface="Calibri" panose="020F0502020204030204" pitchFamily="34" charset="0"/>
              </a:rPr>
              <a:t>    GROUP BY </a:t>
            </a:r>
            <a:r>
              <a:rPr lang="en-IN" sz="2400" b="0" i="0" u="none" strike="noStrike" dirty="0" err="1">
                <a:effectLst/>
                <a:latin typeface="Calibri" panose="020F0502020204030204" pitchFamily="34" charset="0"/>
              </a:rPr>
              <a:t>n.picLocId</a:t>
            </a:r>
            <a:r>
              <a:rPr lang="en-IN" sz="2400" b="0" i="0" u="none" strike="noStrike" dirty="0">
                <a:effectLst/>
                <a:latin typeface="Calibri" panose="020F0502020204030204" pitchFamily="34" charset="0"/>
              </a:rPr>
              <a:t>, </a:t>
            </a:r>
            <a:r>
              <a:rPr lang="en-IN" sz="2400" b="0" i="0" u="none" strike="noStrike" dirty="0" err="1">
                <a:effectLst/>
                <a:latin typeface="Calibri" panose="020F0502020204030204" pitchFamily="34" charset="0"/>
              </a:rPr>
              <a:t>l.locNameORDER</a:t>
            </a:r>
            <a:r>
              <a:rPr lang="en-IN" sz="2400" b="0" i="0" u="none" strike="noStrike" dirty="0">
                <a:effectLst/>
                <a:latin typeface="Calibri" panose="020F0502020204030204" pitchFamily="34" charset="0"/>
              </a:rPr>
              <a:t> BY COUNT(</a:t>
            </a:r>
            <a:r>
              <a:rPr lang="en-IN" sz="2400" b="0" i="0" u="none" strike="noStrike" dirty="0" err="1">
                <a:effectLst/>
                <a:latin typeface="Calibri" panose="020F0502020204030204" pitchFamily="34" charset="0"/>
              </a:rPr>
              <a:t>n.picLocId</a:t>
            </a:r>
            <a:r>
              <a:rPr lang="en-IN" sz="2400" b="0" i="0" u="none" strike="noStrike" dirty="0">
                <a:effectLst/>
                <a:latin typeface="Calibri" panose="020F0502020204030204" pitchFamily="34" charset="0"/>
              </a:rPr>
              <a:t>) DESC;</a:t>
            </a:r>
            <a:endParaRPr lang="en-IN" sz="2400" b="0" dirty="0">
              <a:effectLst/>
            </a:endParaRPr>
          </a:p>
          <a:p>
            <a:br>
              <a:rPr lang="en-IN" sz="2400" dirty="0"/>
            </a:br>
            <a:endParaRPr lang="en-IN" sz="2400" dirty="0"/>
          </a:p>
        </p:txBody>
      </p:sp>
      <p:sp>
        <p:nvSpPr>
          <p:cNvPr id="3" name="TextBox 2">
            <a:extLst>
              <a:ext uri="{FF2B5EF4-FFF2-40B4-BE49-F238E27FC236}">
                <a16:creationId xmlns:a16="http://schemas.microsoft.com/office/drawing/2014/main" id="{88761CF3-140D-4525-A444-D0217DADF37B}"/>
              </a:ext>
            </a:extLst>
          </p:cNvPr>
          <p:cNvSpPr txBox="1"/>
          <p:nvPr/>
        </p:nvSpPr>
        <p:spPr>
          <a:xfrm>
            <a:off x="1014911" y="1979216"/>
            <a:ext cx="10948489" cy="523220"/>
          </a:xfrm>
          <a:prstGeom prst="rect">
            <a:avLst/>
          </a:prstGeom>
          <a:noFill/>
        </p:spPr>
        <p:txBody>
          <a:bodyPr wrap="square" rtlCol="0">
            <a:spAutoFit/>
          </a:bodyPr>
          <a:lstStyle/>
          <a:p>
            <a:r>
              <a:rPr lang="en-US" sz="2800" b="1" dirty="0"/>
              <a:t>What is the count of </a:t>
            </a:r>
            <a:r>
              <a:rPr lang="en-US" sz="2800" b="1" dirty="0" err="1"/>
              <a:t>NiteRide</a:t>
            </a:r>
            <a:r>
              <a:rPr lang="en-US" sz="2800" b="1" dirty="0"/>
              <a:t> booking requests in each location? </a:t>
            </a:r>
            <a:endParaRPr lang="en-IN" sz="2800" b="1" dirty="0">
              <a:latin typeface="Roboto" panose="02000000000000000000" pitchFamily="2" charset="0"/>
              <a:ea typeface="Roboto" panose="02000000000000000000" pitchFamily="2" charset="0"/>
            </a:endParaRPr>
          </a:p>
        </p:txBody>
      </p:sp>
      <p:sp>
        <p:nvSpPr>
          <p:cNvPr id="4" name="Rectangle: Rounded Corners 3">
            <a:hlinkClick r:id="rId6" action="ppaction://hlinksldjump"/>
            <a:extLst>
              <a:ext uri="{FF2B5EF4-FFF2-40B4-BE49-F238E27FC236}">
                <a16:creationId xmlns:a16="http://schemas.microsoft.com/office/drawing/2014/main" id="{7715C03B-E85F-AB00-B106-CDB98234A7B2}"/>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Tree>
    <p:extLst>
      <p:ext uri="{BB962C8B-B14F-4D97-AF65-F5344CB8AC3E}">
        <p14:creationId xmlns:p14="http://schemas.microsoft.com/office/powerpoint/2010/main" val="27700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7ABDA979-4EDC-004D-57E8-1BA47B185591}"/>
              </a:ext>
            </a:extLst>
          </p:cNvPr>
          <p:cNvSpPr/>
          <p:nvPr/>
        </p:nvSpPr>
        <p:spPr>
          <a:xfrm>
            <a:off x="129539" y="1596180"/>
            <a:ext cx="1230647" cy="225074"/>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28880A07-3BDC-6808-5FE0-A0FBE19972FC}"/>
              </a:ext>
            </a:extLst>
          </p:cNvPr>
          <p:cNvSpPr/>
          <p:nvPr/>
        </p:nvSpPr>
        <p:spPr>
          <a:xfrm>
            <a:off x="129540" y="209193"/>
            <a:ext cx="1230646" cy="225074"/>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32C24FF8-7A10-D323-6D23-F9298039375E}"/>
              </a:ext>
            </a:extLst>
          </p:cNvPr>
          <p:cNvSpPr/>
          <p:nvPr/>
        </p:nvSpPr>
        <p:spPr>
          <a:xfrm>
            <a:off x="129539" y="542783"/>
            <a:ext cx="5166360" cy="94488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88EE1B-E1AF-EB27-F807-328A7BD19821}"/>
              </a:ext>
            </a:extLst>
          </p:cNvPr>
          <p:cNvSpPr txBox="1"/>
          <p:nvPr/>
        </p:nvSpPr>
        <p:spPr>
          <a:xfrm>
            <a:off x="1912619" y="833060"/>
            <a:ext cx="1539240" cy="400109"/>
          </a:xfrm>
          <a:prstGeom prst="rect">
            <a:avLst/>
          </a:prstGeom>
          <a:noFill/>
        </p:spPr>
        <p:txBody>
          <a:bodyPr wrap="square">
            <a:spAutoFit/>
          </a:bodyPr>
          <a:lstStyle/>
          <a:p>
            <a:pPr algn="ctr"/>
            <a:r>
              <a:rPr lang="en-IN" sz="2000" b="1" dirty="0">
                <a:solidFill>
                  <a:schemeClr val="bg1"/>
                </a:solidFill>
              </a:rPr>
              <a:t>Result</a:t>
            </a:r>
          </a:p>
        </p:txBody>
      </p:sp>
      <p:pic>
        <p:nvPicPr>
          <p:cNvPr id="2" name="Picture 1">
            <a:extLst>
              <a:ext uri="{FF2B5EF4-FFF2-40B4-BE49-F238E27FC236}">
                <a16:creationId xmlns:a16="http://schemas.microsoft.com/office/drawing/2014/main" id="{B8C3E8F8-3576-443A-B3EF-FE918DB4749E}"/>
              </a:ext>
            </a:extLst>
          </p:cNvPr>
          <p:cNvPicPr>
            <a:picLocks noChangeAspect="1"/>
          </p:cNvPicPr>
          <p:nvPr/>
        </p:nvPicPr>
        <p:blipFill>
          <a:blip r:embed="rId5"/>
          <a:stretch>
            <a:fillRect/>
          </a:stretch>
        </p:blipFill>
        <p:spPr>
          <a:xfrm>
            <a:off x="3570514" y="2018620"/>
            <a:ext cx="4141333" cy="4458381"/>
          </a:xfrm>
          <a:prstGeom prst="rect">
            <a:avLst/>
          </a:prstGeom>
        </p:spPr>
      </p:pic>
      <p:sp>
        <p:nvSpPr>
          <p:cNvPr id="4" name="TextBox 3">
            <a:extLst>
              <a:ext uri="{FF2B5EF4-FFF2-40B4-BE49-F238E27FC236}">
                <a16:creationId xmlns:a16="http://schemas.microsoft.com/office/drawing/2014/main" id="{9B20085B-3D1E-93FD-D073-56EC3130A6C1}"/>
              </a:ext>
            </a:extLst>
          </p:cNvPr>
          <p:cNvSpPr txBox="1"/>
          <p:nvPr/>
        </p:nvSpPr>
        <p:spPr>
          <a:xfrm>
            <a:off x="5641180" y="910003"/>
            <a:ext cx="3780612" cy="646331"/>
          </a:xfrm>
          <a:prstGeom prst="rect">
            <a:avLst/>
          </a:prstGeom>
          <a:noFill/>
        </p:spPr>
        <p:txBody>
          <a:bodyPr wrap="square">
            <a:spAutoFit/>
          </a:bodyPr>
          <a:lstStyle/>
          <a:p>
            <a:r>
              <a:rPr lang="en-US" sz="1800" b="1" dirty="0"/>
              <a:t>What is the count of </a:t>
            </a:r>
            <a:r>
              <a:rPr lang="en-US" sz="1800" b="1" dirty="0" err="1"/>
              <a:t>NiteRide</a:t>
            </a:r>
            <a:r>
              <a:rPr lang="en-US" sz="1800" b="1" dirty="0"/>
              <a:t> booking requests in each location? </a:t>
            </a:r>
            <a:endParaRPr lang="en-IN" sz="1800" b="1" dirty="0">
              <a:latin typeface="Roboto" panose="02000000000000000000" pitchFamily="2" charset="0"/>
              <a:ea typeface="Roboto" panose="02000000000000000000" pitchFamily="2" charset="0"/>
            </a:endParaRPr>
          </a:p>
        </p:txBody>
      </p:sp>
      <p:sp>
        <p:nvSpPr>
          <p:cNvPr id="3" name="Rectangle: Rounded Corners 2">
            <a:hlinkClick r:id="rId6" action="ppaction://hlinksldjump"/>
            <a:extLst>
              <a:ext uri="{FF2B5EF4-FFF2-40B4-BE49-F238E27FC236}">
                <a16:creationId xmlns:a16="http://schemas.microsoft.com/office/drawing/2014/main" id="{DD69D411-6D60-5C9C-93BD-6A03E8339A40}"/>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Tree>
    <p:extLst>
      <p:ext uri="{BB962C8B-B14F-4D97-AF65-F5344CB8AC3E}">
        <p14:creationId xmlns:p14="http://schemas.microsoft.com/office/powerpoint/2010/main" val="466732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28880A07-3BDC-6808-5FE0-A0FBE19972FC}"/>
              </a:ext>
            </a:extLst>
          </p:cNvPr>
          <p:cNvSpPr/>
          <p:nvPr/>
        </p:nvSpPr>
        <p:spPr>
          <a:xfrm>
            <a:off x="129540" y="209193"/>
            <a:ext cx="1230646" cy="225074"/>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32C24FF8-7A10-D323-6D23-F9298039375E}"/>
              </a:ext>
            </a:extLst>
          </p:cNvPr>
          <p:cNvSpPr/>
          <p:nvPr/>
        </p:nvSpPr>
        <p:spPr>
          <a:xfrm>
            <a:off x="129539" y="542783"/>
            <a:ext cx="1230646" cy="225074"/>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5BC3075-927F-BBE8-814F-8C54EF80BBF8}"/>
              </a:ext>
            </a:extLst>
          </p:cNvPr>
          <p:cNvSpPr/>
          <p:nvPr/>
        </p:nvSpPr>
        <p:spPr>
          <a:xfrm>
            <a:off x="1546859" y="209193"/>
            <a:ext cx="5166360" cy="94488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34879015-BF4A-1765-CF6E-79AD21E1125B}"/>
              </a:ext>
            </a:extLst>
          </p:cNvPr>
          <p:cNvSpPr txBox="1"/>
          <p:nvPr/>
        </p:nvSpPr>
        <p:spPr>
          <a:xfrm>
            <a:off x="3353955" y="477977"/>
            <a:ext cx="1539240" cy="400110"/>
          </a:xfrm>
          <a:prstGeom prst="rect">
            <a:avLst/>
          </a:prstGeom>
          <a:noFill/>
        </p:spPr>
        <p:txBody>
          <a:bodyPr wrap="square">
            <a:spAutoFit/>
          </a:bodyPr>
          <a:lstStyle/>
          <a:p>
            <a:pPr algn="ctr"/>
            <a:r>
              <a:rPr lang="en-IN" sz="2000" b="1" dirty="0"/>
              <a:t>Visualization</a:t>
            </a:r>
          </a:p>
        </p:txBody>
      </p:sp>
      <p:pic>
        <p:nvPicPr>
          <p:cNvPr id="5" name="Content Placeholder 8" descr="Diagram&#10;&#10;Description automatically generated with low confidence">
            <a:extLst>
              <a:ext uri="{FF2B5EF4-FFF2-40B4-BE49-F238E27FC236}">
                <a16:creationId xmlns:a16="http://schemas.microsoft.com/office/drawing/2014/main" id="{B7B60A00-00DB-7F8B-2942-04154E7E55EC}"/>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950" t="6468" r="255" b="4450"/>
          <a:stretch/>
        </p:blipFill>
        <p:spPr>
          <a:xfrm>
            <a:off x="1265582" y="1262589"/>
            <a:ext cx="9660835" cy="4970616"/>
          </a:xfrm>
        </p:spPr>
      </p:pic>
      <p:sp>
        <p:nvSpPr>
          <p:cNvPr id="2" name="TextBox 1">
            <a:extLst>
              <a:ext uri="{FF2B5EF4-FFF2-40B4-BE49-F238E27FC236}">
                <a16:creationId xmlns:a16="http://schemas.microsoft.com/office/drawing/2014/main" id="{A7D21654-9704-2417-1883-1FB48D6096A1}"/>
              </a:ext>
            </a:extLst>
          </p:cNvPr>
          <p:cNvSpPr txBox="1"/>
          <p:nvPr/>
        </p:nvSpPr>
        <p:spPr>
          <a:xfrm>
            <a:off x="6798770" y="554921"/>
            <a:ext cx="4067262" cy="646331"/>
          </a:xfrm>
          <a:prstGeom prst="rect">
            <a:avLst/>
          </a:prstGeom>
          <a:noFill/>
        </p:spPr>
        <p:txBody>
          <a:bodyPr wrap="square">
            <a:spAutoFit/>
          </a:bodyPr>
          <a:lstStyle/>
          <a:p>
            <a:r>
              <a:rPr lang="en-US" sz="1800" b="1" dirty="0"/>
              <a:t>What is the count of </a:t>
            </a:r>
            <a:r>
              <a:rPr lang="en-US" sz="1800" b="1" dirty="0" err="1"/>
              <a:t>NiteRide</a:t>
            </a:r>
            <a:r>
              <a:rPr lang="en-US" sz="1800" b="1" dirty="0"/>
              <a:t> booking requests in each location? </a:t>
            </a:r>
            <a:endParaRPr lang="en-IN" sz="1800" b="1" dirty="0">
              <a:latin typeface="Roboto" panose="02000000000000000000" pitchFamily="2" charset="0"/>
              <a:ea typeface="Roboto" panose="02000000000000000000" pitchFamily="2" charset="0"/>
            </a:endParaRPr>
          </a:p>
        </p:txBody>
      </p:sp>
      <p:sp>
        <p:nvSpPr>
          <p:cNvPr id="6" name="Rectangle: Rounded Corners 5">
            <a:hlinkClick r:id="rId6" action="ppaction://hlinksldjump"/>
            <a:extLst>
              <a:ext uri="{FF2B5EF4-FFF2-40B4-BE49-F238E27FC236}">
                <a16:creationId xmlns:a16="http://schemas.microsoft.com/office/drawing/2014/main" id="{F946CE88-E6EF-28CA-26E1-FA90D51C687D}"/>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Tree>
    <p:extLst>
      <p:ext uri="{BB962C8B-B14F-4D97-AF65-F5344CB8AC3E}">
        <p14:creationId xmlns:p14="http://schemas.microsoft.com/office/powerpoint/2010/main" val="3711850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57C96C7-60AB-7D68-F7B5-3DBB01656A42}"/>
              </a:ext>
            </a:extLst>
          </p:cNvPr>
          <p:cNvGrpSpPr/>
          <p:nvPr/>
        </p:nvGrpSpPr>
        <p:grpSpPr>
          <a:xfrm>
            <a:off x="-9741876" y="-327019"/>
            <a:ext cx="13960547" cy="7595025"/>
            <a:chOff x="-1006987" y="-297515"/>
            <a:chExt cx="13960547" cy="7595025"/>
          </a:xfrm>
        </p:grpSpPr>
        <p:sp>
          <p:nvSpPr>
            <p:cNvPr id="43" name="Rectangle 42">
              <a:extLst>
                <a:ext uri="{FF2B5EF4-FFF2-40B4-BE49-F238E27FC236}">
                  <a16:creationId xmlns:a16="http://schemas.microsoft.com/office/drawing/2014/main" id="{8F6E1CBD-FF0C-3747-4C87-58574C34B835}"/>
                </a:ext>
              </a:extLst>
            </p:cNvPr>
            <p:cNvSpPr/>
            <p:nvPr/>
          </p:nvSpPr>
          <p:spPr>
            <a:xfrm>
              <a:off x="-1006987" y="0"/>
              <a:ext cx="9612302" cy="6858000"/>
            </a:xfrm>
            <a:prstGeom prst="rect">
              <a:avLst/>
            </a:prstGeom>
            <a:solidFill>
              <a:schemeClr val="bg1"/>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DBA7599C-8CEA-D587-37D6-F828CB7302DE}"/>
                </a:ext>
              </a:extLst>
            </p:cNvPr>
            <p:cNvSpPr/>
            <p:nvPr/>
          </p:nvSpPr>
          <p:spPr>
            <a:xfrm>
              <a:off x="5364040" y="-297515"/>
              <a:ext cx="7589520" cy="7595025"/>
            </a:xfrm>
            <a:prstGeom prst="ellipse">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Content Placeholder 8" descr="Diagram&#10;&#10;Description automatically generated with low confidence">
            <a:extLst>
              <a:ext uri="{FF2B5EF4-FFF2-40B4-BE49-F238E27FC236}">
                <a16:creationId xmlns:a16="http://schemas.microsoft.com/office/drawing/2014/main" id="{FEECF6A4-0176-C17B-7C24-3289D49B44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50" t="6468" r="255" b="4450"/>
          <a:stretch/>
        </p:blipFill>
        <p:spPr>
          <a:xfrm>
            <a:off x="1265582" y="943692"/>
            <a:ext cx="9660835" cy="4970616"/>
          </a:xfrm>
        </p:spPr>
      </p:pic>
      <p:pic>
        <p:nvPicPr>
          <p:cNvPr id="10" name="Content Placeholder 8" descr="Map&#10;&#10;Description automatically generated" hidden="1">
            <a:extLst>
              <a:ext uri="{FF2B5EF4-FFF2-40B4-BE49-F238E27FC236}">
                <a16:creationId xmlns:a16="http://schemas.microsoft.com/office/drawing/2014/main" id="{7227EE83-6692-3EA3-A3A6-29427734728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9660" t="25918" r="27016" b="21010"/>
          <a:stretch/>
        </p:blipFill>
        <p:spPr>
          <a:xfrm>
            <a:off x="1421296" y="1060288"/>
            <a:ext cx="7543800" cy="4854020"/>
          </a:xfrm>
          <a:prstGeom prst="rect">
            <a:avLst/>
          </a:prstGeom>
        </p:spPr>
      </p:pic>
      <p:sp>
        <p:nvSpPr>
          <p:cNvPr id="11" name="Oval 10">
            <a:extLst>
              <a:ext uri="{FF2B5EF4-FFF2-40B4-BE49-F238E27FC236}">
                <a16:creationId xmlns:a16="http://schemas.microsoft.com/office/drawing/2014/main" id="{0A44A8C9-EE00-D19D-9172-2945569BD29C}"/>
              </a:ext>
            </a:extLst>
          </p:cNvPr>
          <p:cNvSpPr/>
          <p:nvPr/>
        </p:nvSpPr>
        <p:spPr>
          <a:xfrm>
            <a:off x="5923280" y="3068320"/>
            <a:ext cx="238760" cy="228600"/>
          </a:xfrm>
          <a:prstGeom prst="ellipse">
            <a:avLst/>
          </a:prstGeom>
          <a:solidFill>
            <a:srgbClr val="E940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846AAAE-64EA-04A7-2F58-87A156F569E6}"/>
              </a:ext>
            </a:extLst>
          </p:cNvPr>
          <p:cNvSpPr/>
          <p:nvPr/>
        </p:nvSpPr>
        <p:spPr>
          <a:xfrm>
            <a:off x="5811097" y="3378200"/>
            <a:ext cx="254422" cy="243596"/>
          </a:xfrm>
          <a:prstGeom prst="ellipse">
            <a:avLst/>
          </a:prstGeom>
          <a:solidFill>
            <a:srgbClr val="9C103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0969330-9DE5-A1E2-0F68-9980BB0608AB}"/>
              </a:ext>
            </a:extLst>
          </p:cNvPr>
          <p:cNvSpPr/>
          <p:nvPr/>
        </p:nvSpPr>
        <p:spPr>
          <a:xfrm>
            <a:off x="5412426" y="2934587"/>
            <a:ext cx="180654" cy="180087"/>
          </a:xfrm>
          <a:prstGeom prst="ellipse">
            <a:avLst/>
          </a:prstGeom>
          <a:solidFill>
            <a:srgbClr val="F9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F516B48-08FC-5E12-0E23-3B26C6D6A72E}"/>
              </a:ext>
            </a:extLst>
          </p:cNvPr>
          <p:cNvSpPr/>
          <p:nvPr/>
        </p:nvSpPr>
        <p:spPr>
          <a:xfrm>
            <a:off x="5091116" y="2952750"/>
            <a:ext cx="143824" cy="148800"/>
          </a:xfrm>
          <a:prstGeom prst="ellipse">
            <a:avLst/>
          </a:prstGeom>
          <a:solidFill>
            <a:srgbClr val="FDA1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9815096-5887-7B74-E3A2-2A084E65610A}"/>
              </a:ext>
            </a:extLst>
          </p:cNvPr>
          <p:cNvSpPr/>
          <p:nvPr/>
        </p:nvSpPr>
        <p:spPr>
          <a:xfrm>
            <a:off x="4614231" y="3675419"/>
            <a:ext cx="180654" cy="180088"/>
          </a:xfrm>
          <a:prstGeom prst="ellipse">
            <a:avLst/>
          </a:prstGeom>
          <a:solidFill>
            <a:srgbClr val="F9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05B6172-AE33-6AB7-880D-6273811EA5CE}"/>
              </a:ext>
            </a:extLst>
          </p:cNvPr>
          <p:cNvSpPr/>
          <p:nvPr/>
        </p:nvSpPr>
        <p:spPr>
          <a:xfrm>
            <a:off x="4411038" y="3950439"/>
            <a:ext cx="225732" cy="223416"/>
          </a:xfrm>
          <a:prstGeom prst="ellipse">
            <a:avLst/>
          </a:prstGeom>
          <a:solidFill>
            <a:srgbClr val="F262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F7DB6C6-8DCD-B3BD-507F-09AA363E7986}"/>
              </a:ext>
            </a:extLst>
          </p:cNvPr>
          <p:cNvSpPr/>
          <p:nvPr/>
        </p:nvSpPr>
        <p:spPr>
          <a:xfrm>
            <a:off x="4360866" y="4331439"/>
            <a:ext cx="237804" cy="228218"/>
          </a:xfrm>
          <a:prstGeom prst="ellipse">
            <a:avLst/>
          </a:prstGeom>
          <a:solidFill>
            <a:srgbClr val="CD243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B04C0BF-493B-1AEB-FB65-1A3002CD8DF6}"/>
              </a:ext>
            </a:extLst>
          </p:cNvPr>
          <p:cNvSpPr/>
          <p:nvPr/>
        </p:nvSpPr>
        <p:spPr>
          <a:xfrm>
            <a:off x="4817745" y="4514850"/>
            <a:ext cx="167639" cy="175260"/>
          </a:xfrm>
          <a:prstGeom prst="ellipse">
            <a:avLst/>
          </a:prstGeom>
          <a:solidFill>
            <a:srgbClr val="F2806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C788F64E-965B-9349-C2FD-37B50B4FBFC0}"/>
              </a:ext>
            </a:extLst>
          </p:cNvPr>
          <p:cNvSpPr/>
          <p:nvPr/>
        </p:nvSpPr>
        <p:spPr>
          <a:xfrm>
            <a:off x="4002405" y="4758133"/>
            <a:ext cx="171450" cy="166292"/>
          </a:xfrm>
          <a:prstGeom prst="ellipse">
            <a:avLst/>
          </a:prstGeom>
          <a:solidFill>
            <a:srgbClr val="FA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06A85DF-3C9C-35A9-94D0-AA98D65990E7}"/>
              </a:ext>
            </a:extLst>
          </p:cNvPr>
          <p:cNvSpPr/>
          <p:nvPr/>
        </p:nvSpPr>
        <p:spPr>
          <a:xfrm>
            <a:off x="4219574" y="4899660"/>
            <a:ext cx="141291" cy="146684"/>
          </a:xfrm>
          <a:prstGeom prst="ellipse">
            <a:avLst/>
          </a:prstGeom>
          <a:solidFill>
            <a:srgbClr val="E7968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CD96EAD1-378A-5DDF-5CF9-218ED77C7216}"/>
              </a:ext>
            </a:extLst>
          </p:cNvPr>
          <p:cNvSpPr/>
          <p:nvPr/>
        </p:nvSpPr>
        <p:spPr>
          <a:xfrm>
            <a:off x="5231772" y="5092739"/>
            <a:ext cx="180654" cy="180088"/>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9F3D1B80-F5A5-8C31-B393-3876102262F5}"/>
              </a:ext>
            </a:extLst>
          </p:cNvPr>
          <p:cNvSpPr/>
          <p:nvPr/>
        </p:nvSpPr>
        <p:spPr>
          <a:xfrm>
            <a:off x="4901563" y="5478781"/>
            <a:ext cx="140971" cy="139064"/>
          </a:xfrm>
          <a:prstGeom prst="ellipse">
            <a:avLst/>
          </a:prstGeom>
          <a:solidFill>
            <a:srgbClr val="FDA1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D3F27FDE-C5B1-0564-CB72-492D3DEFFB22}"/>
              </a:ext>
            </a:extLst>
          </p:cNvPr>
          <p:cNvSpPr/>
          <p:nvPr/>
        </p:nvSpPr>
        <p:spPr>
          <a:xfrm>
            <a:off x="-3933066" y="-2656609"/>
            <a:ext cx="21365074" cy="12664055"/>
          </a:xfrm>
          <a:prstGeom prst="rect">
            <a:avLst/>
          </a:prstGeom>
          <a:gradFill flip="none" rotWithShape="1">
            <a:gsLst>
              <a:gs pos="47600">
                <a:schemeClr val="bg1">
                  <a:alpha val="25000"/>
                </a:schemeClr>
              </a:gs>
              <a:gs pos="0">
                <a:schemeClr val="bg1">
                  <a:alpha val="0"/>
                </a:schemeClr>
              </a:gs>
              <a:gs pos="100000">
                <a:schemeClr val="bg1">
                  <a:alpha val="5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Looney">
            <a:extLst>
              <a:ext uri="{FF2B5EF4-FFF2-40B4-BE49-F238E27FC236}">
                <a16:creationId xmlns:a16="http://schemas.microsoft.com/office/drawing/2014/main" id="{36499B6E-E665-A8C8-E162-F57853816938}"/>
              </a:ext>
            </a:extLst>
          </p:cNvPr>
          <p:cNvGrpSpPr/>
          <p:nvPr/>
        </p:nvGrpSpPr>
        <p:grpSpPr>
          <a:xfrm>
            <a:off x="-4036873" y="235534"/>
            <a:ext cx="3441047" cy="2087344"/>
            <a:chOff x="182517" y="337395"/>
            <a:chExt cx="5012857" cy="3040805"/>
          </a:xfrm>
        </p:grpSpPr>
        <p:pic>
          <p:nvPicPr>
            <p:cNvPr id="33" name="Picture 32" descr="A picture containing text, sky, building, outdoor&#10;&#10;Description automatically generated">
              <a:extLst>
                <a:ext uri="{FF2B5EF4-FFF2-40B4-BE49-F238E27FC236}">
                  <a16:creationId xmlns:a16="http://schemas.microsoft.com/office/drawing/2014/main" id="{CB1D9197-EEE1-AAFD-EBDB-138D69D8C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17" y="337395"/>
              <a:ext cx="4642451" cy="3040805"/>
            </a:xfrm>
            <a:prstGeom prst="rect">
              <a:avLst/>
            </a:prstGeom>
          </p:spPr>
        </p:pic>
        <p:sp>
          <p:nvSpPr>
            <p:cNvPr id="34" name="Oval 33">
              <a:extLst>
                <a:ext uri="{FF2B5EF4-FFF2-40B4-BE49-F238E27FC236}">
                  <a16:creationId xmlns:a16="http://schemas.microsoft.com/office/drawing/2014/main" id="{DD807308-F48D-E082-66BE-50052A22AC6F}"/>
                </a:ext>
              </a:extLst>
            </p:cNvPr>
            <p:cNvSpPr/>
            <p:nvPr/>
          </p:nvSpPr>
          <p:spPr>
            <a:xfrm>
              <a:off x="4933363" y="164592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Library">
            <a:extLst>
              <a:ext uri="{FF2B5EF4-FFF2-40B4-BE49-F238E27FC236}">
                <a16:creationId xmlns:a16="http://schemas.microsoft.com/office/drawing/2014/main" id="{C0CE80E9-1462-3BF9-C001-5305090199EF}"/>
              </a:ext>
            </a:extLst>
          </p:cNvPr>
          <p:cNvGrpSpPr/>
          <p:nvPr/>
        </p:nvGrpSpPr>
        <p:grpSpPr>
          <a:xfrm>
            <a:off x="-4016878" y="2424606"/>
            <a:ext cx="3428672" cy="2087344"/>
            <a:chOff x="208167" y="6458126"/>
            <a:chExt cx="4994827" cy="3040805"/>
          </a:xfrm>
        </p:grpSpPr>
        <p:pic>
          <p:nvPicPr>
            <p:cNvPr id="36" name="Picture 35" descr="A large building with columns and a lawn in front of it&#10;&#10;Description automatically generated with medium confidence">
              <a:extLst>
                <a:ext uri="{FF2B5EF4-FFF2-40B4-BE49-F238E27FC236}">
                  <a16:creationId xmlns:a16="http://schemas.microsoft.com/office/drawing/2014/main" id="{091A84CF-FF09-B53C-8F02-C82DC205DC57}"/>
                </a:ext>
              </a:extLst>
            </p:cNvPr>
            <p:cNvPicPr>
              <a:picLocks noChangeAspect="1"/>
            </p:cNvPicPr>
            <p:nvPr/>
          </p:nvPicPr>
          <p:blipFill rotWithShape="1">
            <a:blip r:embed="rId5">
              <a:extLst>
                <a:ext uri="{28A0092B-C50C-407E-A947-70E740481C1C}">
                  <a14:useLocalDpi xmlns:a14="http://schemas.microsoft.com/office/drawing/2010/main" val="0"/>
                </a:ext>
              </a:extLst>
            </a:blip>
            <a:srcRect l="7278" r="7244"/>
            <a:stretch/>
          </p:blipFill>
          <p:spPr>
            <a:xfrm>
              <a:off x="208167" y="6458126"/>
              <a:ext cx="4620831" cy="3040805"/>
            </a:xfrm>
            <a:prstGeom prst="rect">
              <a:avLst/>
            </a:prstGeom>
          </p:spPr>
        </p:pic>
        <p:sp>
          <p:nvSpPr>
            <p:cNvPr id="37" name="Oval 36">
              <a:extLst>
                <a:ext uri="{FF2B5EF4-FFF2-40B4-BE49-F238E27FC236}">
                  <a16:creationId xmlns:a16="http://schemas.microsoft.com/office/drawing/2014/main" id="{911B71CA-5581-FCD1-60D3-3AE14A21EF5F}"/>
                </a:ext>
              </a:extLst>
            </p:cNvPr>
            <p:cNvSpPr/>
            <p:nvPr/>
          </p:nvSpPr>
          <p:spPr>
            <a:xfrm>
              <a:off x="4940983" y="793242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Uni View">
            <a:extLst>
              <a:ext uri="{FF2B5EF4-FFF2-40B4-BE49-F238E27FC236}">
                <a16:creationId xmlns:a16="http://schemas.microsoft.com/office/drawing/2014/main" id="{C36C404A-372B-630D-24B1-B8429AFCD8B9}"/>
              </a:ext>
            </a:extLst>
          </p:cNvPr>
          <p:cNvGrpSpPr/>
          <p:nvPr/>
        </p:nvGrpSpPr>
        <p:grpSpPr>
          <a:xfrm>
            <a:off x="-4006397" y="4667346"/>
            <a:ext cx="3441051" cy="2087345"/>
            <a:chOff x="182517" y="9859106"/>
            <a:chExt cx="5012857" cy="3040804"/>
          </a:xfrm>
        </p:grpSpPr>
        <p:pic>
          <p:nvPicPr>
            <p:cNvPr id="39" name="Picture 38" descr="A street with tall buildings on either side of it&#10;&#10;Description automatically generated with low confidence">
              <a:extLst>
                <a:ext uri="{FF2B5EF4-FFF2-40B4-BE49-F238E27FC236}">
                  <a16:creationId xmlns:a16="http://schemas.microsoft.com/office/drawing/2014/main" id="{36B218DE-AD56-3E29-7D16-F92FBA8C9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517" y="9859106"/>
              <a:ext cx="4617984" cy="3040804"/>
            </a:xfrm>
            <a:prstGeom prst="rect">
              <a:avLst/>
            </a:prstGeom>
          </p:spPr>
        </p:pic>
        <p:sp>
          <p:nvSpPr>
            <p:cNvPr id="40" name="Oval 39">
              <a:extLst>
                <a:ext uri="{FF2B5EF4-FFF2-40B4-BE49-F238E27FC236}">
                  <a16:creationId xmlns:a16="http://schemas.microsoft.com/office/drawing/2014/main" id="{3C2BDEFB-AB91-3CF6-F538-3904D1618DA4}"/>
                </a:ext>
              </a:extLst>
            </p:cNvPr>
            <p:cNvSpPr/>
            <p:nvPr/>
          </p:nvSpPr>
          <p:spPr>
            <a:xfrm>
              <a:off x="4933363" y="1125474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Rectangle 27">
            <a:extLst>
              <a:ext uri="{FF2B5EF4-FFF2-40B4-BE49-F238E27FC236}">
                <a16:creationId xmlns:a16="http://schemas.microsoft.com/office/drawing/2014/main" id="{3EDCF9E7-3090-77DA-6393-AB32D0F4749B}"/>
              </a:ext>
            </a:extLst>
          </p:cNvPr>
          <p:cNvSpPr/>
          <p:nvPr/>
        </p:nvSpPr>
        <p:spPr>
          <a:xfrm>
            <a:off x="-5913795" y="40769"/>
            <a:ext cx="5240654" cy="8168640"/>
          </a:xfrm>
          <a:prstGeom prst="rect">
            <a:avLst/>
          </a:prstGeom>
          <a:gradFill flip="none" rotWithShape="1">
            <a:gsLst>
              <a:gs pos="30000">
                <a:schemeClr val="bg1">
                  <a:alpha val="25000"/>
                </a:schemeClr>
              </a:gs>
              <a:gs pos="0">
                <a:schemeClr val="bg1">
                  <a:alpha val="0"/>
                </a:schemeClr>
              </a:gs>
              <a:gs pos="100000">
                <a:schemeClr val="bg1">
                  <a:alpha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a:extLst>
              <a:ext uri="{FF2B5EF4-FFF2-40B4-BE49-F238E27FC236}">
                <a16:creationId xmlns:a16="http://schemas.microsoft.com/office/drawing/2014/main" id="{D6DD22E6-3B2C-F71D-F7A8-C6FB7757401F}"/>
              </a:ext>
            </a:extLst>
          </p:cNvPr>
          <p:cNvCxnSpPr/>
          <p:nvPr/>
        </p:nvCxnSpPr>
        <p:spPr>
          <a:xfrm>
            <a:off x="-665871" y="-1709285"/>
            <a:ext cx="0" cy="15615139"/>
          </a:xfrm>
          <a:prstGeom prst="line">
            <a:avLst/>
          </a:prstGeom>
          <a:ln w="63500">
            <a:solidFill>
              <a:srgbClr val="CD243D"/>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B13B95F8-2656-1D38-889A-4A18C7736172}"/>
              </a:ext>
            </a:extLst>
          </p:cNvPr>
          <p:cNvSpPr/>
          <p:nvPr/>
        </p:nvSpPr>
        <p:spPr>
          <a:xfrm>
            <a:off x="124560" y="215467"/>
            <a:ext cx="1196341" cy="218800"/>
          </a:xfrm>
          <a:prstGeom prst="round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3F6A69F-85DD-5951-928D-0C94076857B7}"/>
              </a:ext>
            </a:extLst>
          </p:cNvPr>
          <p:cNvSpPr txBox="1"/>
          <p:nvPr/>
        </p:nvSpPr>
        <p:spPr>
          <a:xfrm>
            <a:off x="1363064" y="538164"/>
            <a:ext cx="7076998" cy="369332"/>
          </a:xfrm>
          <a:prstGeom prst="rect">
            <a:avLst/>
          </a:prstGeom>
          <a:noFill/>
        </p:spPr>
        <p:txBody>
          <a:bodyPr wrap="square">
            <a:spAutoFit/>
          </a:bodyPr>
          <a:lstStyle/>
          <a:p>
            <a:r>
              <a:rPr lang="en-US" sz="1800" b="1" dirty="0"/>
              <a:t>What is the count of </a:t>
            </a:r>
            <a:r>
              <a:rPr lang="en-US" sz="1800" b="1" dirty="0" err="1"/>
              <a:t>NiteRide</a:t>
            </a:r>
            <a:r>
              <a:rPr lang="en-US" sz="1800" b="1" dirty="0"/>
              <a:t> booking requests in each location? </a:t>
            </a:r>
            <a:endParaRPr lang="en-IN" sz="1800" b="1" dirty="0">
              <a:latin typeface="Roboto" panose="02000000000000000000" pitchFamily="2" charset="0"/>
              <a:ea typeface="Roboto" panose="02000000000000000000" pitchFamily="2" charset="0"/>
            </a:endParaRPr>
          </a:p>
        </p:txBody>
      </p:sp>
      <p:sp>
        <p:nvSpPr>
          <p:cNvPr id="4" name="Rectangle: Rounded Corners 3">
            <a:hlinkClick r:id="rId8" action="ppaction://hlinksldjump"/>
            <a:extLst>
              <a:ext uri="{FF2B5EF4-FFF2-40B4-BE49-F238E27FC236}">
                <a16:creationId xmlns:a16="http://schemas.microsoft.com/office/drawing/2014/main" id="{3F7EA162-5E2C-677C-EA0A-1C24DA12B20D}"/>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Tree>
    <p:extLst>
      <p:ext uri="{BB962C8B-B14F-4D97-AF65-F5344CB8AC3E}">
        <p14:creationId xmlns:p14="http://schemas.microsoft.com/office/powerpoint/2010/main" val="3483094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withEffect">
                                  <p:stCondLst>
                                    <p:cond delay="0"/>
                                  </p:stCondLst>
                                  <p:childTnLst>
                                    <p:animScale>
                                      <p:cBhvr>
                                        <p:cTn id="6" dur="1000" fill="hold"/>
                                        <p:tgtEl>
                                          <p:spTgt spid="11"/>
                                        </p:tgtEl>
                                      </p:cBhvr>
                                      <p:by x="400000" y="400000"/>
                                    </p:animScale>
                                  </p:childTnLst>
                                </p:cTn>
                              </p:par>
                              <p:par>
                                <p:cTn id="7" presetID="6" presetClass="emph" presetSubtype="0" autoRev="1" fill="hold" grpId="0" nodeType="withEffect">
                                  <p:stCondLst>
                                    <p:cond delay="0"/>
                                  </p:stCondLst>
                                  <p:childTnLst>
                                    <p:animScale>
                                      <p:cBhvr>
                                        <p:cTn id="8" dur="1000" fill="hold"/>
                                        <p:tgtEl>
                                          <p:spTgt spid="12"/>
                                        </p:tgtEl>
                                      </p:cBhvr>
                                      <p:by x="400000" y="400000"/>
                                    </p:animScale>
                                  </p:childTnLst>
                                </p:cTn>
                              </p:par>
                              <p:par>
                                <p:cTn id="9" presetID="6" presetClass="emph" presetSubtype="0" autoRev="1" fill="hold" grpId="0" nodeType="withEffect">
                                  <p:stCondLst>
                                    <p:cond delay="0"/>
                                  </p:stCondLst>
                                  <p:childTnLst>
                                    <p:animScale>
                                      <p:cBhvr>
                                        <p:cTn id="10" dur="1000" fill="hold"/>
                                        <p:tgtEl>
                                          <p:spTgt spid="13"/>
                                        </p:tgtEl>
                                      </p:cBhvr>
                                      <p:by x="400000" y="400000"/>
                                    </p:animScale>
                                  </p:childTnLst>
                                </p:cTn>
                              </p:par>
                              <p:par>
                                <p:cTn id="11" presetID="6" presetClass="emph" presetSubtype="0" autoRev="1" fill="hold" grpId="0" nodeType="withEffect">
                                  <p:stCondLst>
                                    <p:cond delay="0"/>
                                  </p:stCondLst>
                                  <p:childTnLst>
                                    <p:animScale>
                                      <p:cBhvr>
                                        <p:cTn id="12" dur="1000" fill="hold"/>
                                        <p:tgtEl>
                                          <p:spTgt spid="14"/>
                                        </p:tgtEl>
                                      </p:cBhvr>
                                      <p:by x="400000" y="400000"/>
                                    </p:animScale>
                                  </p:childTnLst>
                                </p:cTn>
                              </p:par>
                              <p:par>
                                <p:cTn id="13" presetID="6" presetClass="emph" presetSubtype="0" autoRev="1" fill="hold" grpId="0" nodeType="withEffect">
                                  <p:stCondLst>
                                    <p:cond delay="0"/>
                                  </p:stCondLst>
                                  <p:childTnLst>
                                    <p:animScale>
                                      <p:cBhvr>
                                        <p:cTn id="14" dur="1000" fill="hold"/>
                                        <p:tgtEl>
                                          <p:spTgt spid="15"/>
                                        </p:tgtEl>
                                      </p:cBhvr>
                                      <p:by x="400000" y="400000"/>
                                    </p:animScale>
                                  </p:childTnLst>
                                </p:cTn>
                              </p:par>
                              <p:par>
                                <p:cTn id="15" presetID="6" presetClass="emph" presetSubtype="0" autoRev="1" fill="hold" grpId="0" nodeType="withEffect">
                                  <p:stCondLst>
                                    <p:cond delay="0"/>
                                  </p:stCondLst>
                                  <p:childTnLst>
                                    <p:animScale>
                                      <p:cBhvr>
                                        <p:cTn id="16" dur="1000" fill="hold"/>
                                        <p:tgtEl>
                                          <p:spTgt spid="16"/>
                                        </p:tgtEl>
                                      </p:cBhvr>
                                      <p:by x="400000" y="400000"/>
                                    </p:animScale>
                                  </p:childTnLst>
                                </p:cTn>
                              </p:par>
                              <p:par>
                                <p:cTn id="17" presetID="6" presetClass="emph" presetSubtype="0" autoRev="1" fill="hold" grpId="0" nodeType="withEffect">
                                  <p:stCondLst>
                                    <p:cond delay="0"/>
                                  </p:stCondLst>
                                  <p:childTnLst>
                                    <p:animScale>
                                      <p:cBhvr>
                                        <p:cTn id="18" dur="1000" fill="hold"/>
                                        <p:tgtEl>
                                          <p:spTgt spid="17"/>
                                        </p:tgtEl>
                                      </p:cBhvr>
                                      <p:by x="400000" y="400000"/>
                                    </p:animScale>
                                  </p:childTnLst>
                                </p:cTn>
                              </p:par>
                              <p:par>
                                <p:cTn id="19" presetID="6" presetClass="emph" presetSubtype="0" autoRev="1" fill="hold" grpId="0" nodeType="withEffect">
                                  <p:stCondLst>
                                    <p:cond delay="0"/>
                                  </p:stCondLst>
                                  <p:childTnLst>
                                    <p:animScale>
                                      <p:cBhvr>
                                        <p:cTn id="20" dur="1000" fill="hold"/>
                                        <p:tgtEl>
                                          <p:spTgt spid="18"/>
                                        </p:tgtEl>
                                      </p:cBhvr>
                                      <p:by x="400000" y="400000"/>
                                    </p:animScale>
                                  </p:childTnLst>
                                </p:cTn>
                              </p:par>
                              <p:par>
                                <p:cTn id="21" presetID="6" presetClass="emph" presetSubtype="0" autoRev="1" fill="hold" grpId="0" nodeType="withEffect">
                                  <p:stCondLst>
                                    <p:cond delay="0"/>
                                  </p:stCondLst>
                                  <p:childTnLst>
                                    <p:animScale>
                                      <p:cBhvr>
                                        <p:cTn id="22" dur="1000" fill="hold"/>
                                        <p:tgtEl>
                                          <p:spTgt spid="19"/>
                                        </p:tgtEl>
                                      </p:cBhvr>
                                      <p:by x="400000" y="400000"/>
                                    </p:animScale>
                                  </p:childTnLst>
                                </p:cTn>
                              </p:par>
                              <p:par>
                                <p:cTn id="23" presetID="6" presetClass="emph" presetSubtype="0" autoRev="1" fill="hold" grpId="0" nodeType="withEffect">
                                  <p:stCondLst>
                                    <p:cond delay="0"/>
                                  </p:stCondLst>
                                  <p:childTnLst>
                                    <p:animScale>
                                      <p:cBhvr>
                                        <p:cTn id="24" dur="1000" fill="hold"/>
                                        <p:tgtEl>
                                          <p:spTgt spid="20"/>
                                        </p:tgtEl>
                                      </p:cBhvr>
                                      <p:by x="400000" y="400000"/>
                                    </p:animScale>
                                  </p:childTnLst>
                                </p:cTn>
                              </p:par>
                              <p:par>
                                <p:cTn id="25" presetID="6" presetClass="emph" presetSubtype="0" autoRev="1" fill="hold" grpId="0" nodeType="withEffect">
                                  <p:stCondLst>
                                    <p:cond delay="0"/>
                                  </p:stCondLst>
                                  <p:childTnLst>
                                    <p:animScale>
                                      <p:cBhvr>
                                        <p:cTn id="26" dur="1000" fill="hold"/>
                                        <p:tgtEl>
                                          <p:spTgt spid="22"/>
                                        </p:tgtEl>
                                      </p:cBhvr>
                                      <p:by x="400000" y="400000"/>
                                    </p:animScale>
                                  </p:childTnLst>
                                </p:cTn>
                              </p:par>
                              <p:par>
                                <p:cTn id="27" presetID="6" presetClass="emph" presetSubtype="0" autoRev="1" fill="hold" grpId="0" nodeType="withEffect">
                                  <p:stCondLst>
                                    <p:cond delay="0"/>
                                  </p:stCondLst>
                                  <p:childTnLst>
                                    <p:animScale>
                                      <p:cBhvr>
                                        <p:cTn id="28" dur="1000" fill="hold"/>
                                        <p:tgtEl>
                                          <p:spTgt spid="21"/>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404C463-C710-195E-B4C8-58FE3F2C9AC3}"/>
              </a:ext>
            </a:extLst>
          </p:cNvPr>
          <p:cNvGrpSpPr/>
          <p:nvPr/>
        </p:nvGrpSpPr>
        <p:grpSpPr>
          <a:xfrm>
            <a:off x="-1006987" y="-297515"/>
            <a:ext cx="13960547" cy="7595025"/>
            <a:chOff x="-1006987" y="-297515"/>
            <a:chExt cx="13960547" cy="7595025"/>
          </a:xfrm>
        </p:grpSpPr>
        <p:sp>
          <p:nvSpPr>
            <p:cNvPr id="4" name="Rectangle 3">
              <a:extLst>
                <a:ext uri="{FF2B5EF4-FFF2-40B4-BE49-F238E27FC236}">
                  <a16:creationId xmlns:a16="http://schemas.microsoft.com/office/drawing/2014/main" id="{98D15192-20FA-5ECE-0E10-A9DD649BE990}"/>
                </a:ext>
              </a:extLst>
            </p:cNvPr>
            <p:cNvSpPr/>
            <p:nvPr/>
          </p:nvSpPr>
          <p:spPr>
            <a:xfrm>
              <a:off x="-1006987" y="0"/>
              <a:ext cx="9612302" cy="6858000"/>
            </a:xfrm>
            <a:prstGeom prst="rect">
              <a:avLst/>
            </a:prstGeom>
            <a:solidFill>
              <a:schemeClr val="bg1"/>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a16="http://schemas.microsoft.com/office/drawing/2014/main" id="{16FDF240-3386-7326-9F91-4C4B05717C03}"/>
                </a:ext>
              </a:extLst>
            </p:cNvPr>
            <p:cNvSpPr/>
            <p:nvPr/>
          </p:nvSpPr>
          <p:spPr>
            <a:xfrm>
              <a:off x="5364040" y="-297515"/>
              <a:ext cx="7589520" cy="7595025"/>
            </a:xfrm>
            <a:prstGeom prst="ellipse">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9" name="Content Placeholder 8" descr="Diagram&#10;&#10;Description automatically generated with low confidence">
            <a:extLst>
              <a:ext uri="{FF2B5EF4-FFF2-40B4-BE49-F238E27FC236}">
                <a16:creationId xmlns:a16="http://schemas.microsoft.com/office/drawing/2014/main" id="{FEECF6A4-0176-C17B-7C24-3289D49B44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50" t="6468" r="255" b="4450"/>
          <a:stretch/>
        </p:blipFill>
        <p:spPr>
          <a:xfrm>
            <a:off x="6451047" y="943692"/>
            <a:ext cx="9660835" cy="4970616"/>
          </a:xfrm>
        </p:spPr>
      </p:pic>
      <p:pic>
        <p:nvPicPr>
          <p:cNvPr id="10" name="Content Placeholder 8" descr="Map&#10;&#10;Description automatically generated" hidden="1">
            <a:extLst>
              <a:ext uri="{FF2B5EF4-FFF2-40B4-BE49-F238E27FC236}">
                <a16:creationId xmlns:a16="http://schemas.microsoft.com/office/drawing/2014/main" id="{7227EE83-6692-3EA3-A3A6-29427734728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9660" t="25918" r="27016" b="21010"/>
          <a:stretch/>
        </p:blipFill>
        <p:spPr>
          <a:xfrm>
            <a:off x="6606761" y="1060288"/>
            <a:ext cx="7543800" cy="4854020"/>
          </a:xfrm>
          <a:prstGeom prst="rect">
            <a:avLst/>
          </a:prstGeom>
        </p:spPr>
      </p:pic>
      <p:sp>
        <p:nvSpPr>
          <p:cNvPr id="11" name="Oval 10">
            <a:extLst>
              <a:ext uri="{FF2B5EF4-FFF2-40B4-BE49-F238E27FC236}">
                <a16:creationId xmlns:a16="http://schemas.microsoft.com/office/drawing/2014/main" id="{0A44A8C9-EE00-D19D-9172-2945569BD29C}"/>
              </a:ext>
            </a:extLst>
          </p:cNvPr>
          <p:cNvSpPr/>
          <p:nvPr/>
        </p:nvSpPr>
        <p:spPr>
          <a:xfrm>
            <a:off x="11108745" y="3068320"/>
            <a:ext cx="238760" cy="228600"/>
          </a:xfrm>
          <a:prstGeom prst="ellipse">
            <a:avLst/>
          </a:prstGeom>
          <a:solidFill>
            <a:srgbClr val="E940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846AAAE-64EA-04A7-2F58-87A156F569E6}"/>
              </a:ext>
            </a:extLst>
          </p:cNvPr>
          <p:cNvSpPr/>
          <p:nvPr/>
        </p:nvSpPr>
        <p:spPr>
          <a:xfrm>
            <a:off x="10996562" y="3378200"/>
            <a:ext cx="254422" cy="243596"/>
          </a:xfrm>
          <a:prstGeom prst="ellipse">
            <a:avLst/>
          </a:prstGeom>
          <a:solidFill>
            <a:srgbClr val="9C103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0969330-9DE5-A1E2-0F68-9980BB0608AB}"/>
              </a:ext>
            </a:extLst>
          </p:cNvPr>
          <p:cNvSpPr/>
          <p:nvPr/>
        </p:nvSpPr>
        <p:spPr>
          <a:xfrm>
            <a:off x="10597891" y="2934587"/>
            <a:ext cx="180654" cy="180087"/>
          </a:xfrm>
          <a:prstGeom prst="ellipse">
            <a:avLst/>
          </a:prstGeom>
          <a:solidFill>
            <a:srgbClr val="F9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F516B48-08FC-5E12-0E23-3B26C6D6A72E}"/>
              </a:ext>
            </a:extLst>
          </p:cNvPr>
          <p:cNvSpPr/>
          <p:nvPr/>
        </p:nvSpPr>
        <p:spPr>
          <a:xfrm>
            <a:off x="10276581" y="2952750"/>
            <a:ext cx="143824" cy="148800"/>
          </a:xfrm>
          <a:prstGeom prst="ellipse">
            <a:avLst/>
          </a:prstGeom>
          <a:solidFill>
            <a:srgbClr val="FDA1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9815096-5887-7B74-E3A2-2A084E65610A}"/>
              </a:ext>
            </a:extLst>
          </p:cNvPr>
          <p:cNvSpPr/>
          <p:nvPr/>
        </p:nvSpPr>
        <p:spPr>
          <a:xfrm>
            <a:off x="9799696" y="3675419"/>
            <a:ext cx="180654" cy="180088"/>
          </a:xfrm>
          <a:prstGeom prst="ellipse">
            <a:avLst/>
          </a:prstGeom>
          <a:solidFill>
            <a:srgbClr val="F9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05B6172-AE33-6AB7-880D-6273811EA5CE}"/>
              </a:ext>
            </a:extLst>
          </p:cNvPr>
          <p:cNvSpPr/>
          <p:nvPr/>
        </p:nvSpPr>
        <p:spPr>
          <a:xfrm>
            <a:off x="9596503" y="3950439"/>
            <a:ext cx="225732" cy="223416"/>
          </a:xfrm>
          <a:prstGeom prst="ellipse">
            <a:avLst/>
          </a:prstGeom>
          <a:solidFill>
            <a:srgbClr val="F262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F7DB6C6-8DCD-B3BD-507F-09AA363E7986}"/>
              </a:ext>
            </a:extLst>
          </p:cNvPr>
          <p:cNvSpPr/>
          <p:nvPr/>
        </p:nvSpPr>
        <p:spPr>
          <a:xfrm>
            <a:off x="9546331" y="4331439"/>
            <a:ext cx="237804" cy="228218"/>
          </a:xfrm>
          <a:prstGeom prst="ellipse">
            <a:avLst/>
          </a:prstGeom>
          <a:solidFill>
            <a:srgbClr val="CD243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B04C0BF-493B-1AEB-FB65-1A3002CD8DF6}"/>
              </a:ext>
            </a:extLst>
          </p:cNvPr>
          <p:cNvSpPr/>
          <p:nvPr/>
        </p:nvSpPr>
        <p:spPr>
          <a:xfrm>
            <a:off x="10003210" y="4514850"/>
            <a:ext cx="167639" cy="175260"/>
          </a:xfrm>
          <a:prstGeom prst="ellipse">
            <a:avLst/>
          </a:prstGeom>
          <a:solidFill>
            <a:srgbClr val="F2806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C788F64E-965B-9349-C2FD-37B50B4FBFC0}"/>
              </a:ext>
            </a:extLst>
          </p:cNvPr>
          <p:cNvSpPr/>
          <p:nvPr/>
        </p:nvSpPr>
        <p:spPr>
          <a:xfrm>
            <a:off x="9187870" y="4758133"/>
            <a:ext cx="171450" cy="166292"/>
          </a:xfrm>
          <a:prstGeom prst="ellipse">
            <a:avLst/>
          </a:prstGeom>
          <a:solidFill>
            <a:srgbClr val="FA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06A85DF-3C9C-35A9-94D0-AA98D65990E7}"/>
              </a:ext>
            </a:extLst>
          </p:cNvPr>
          <p:cNvSpPr/>
          <p:nvPr/>
        </p:nvSpPr>
        <p:spPr>
          <a:xfrm>
            <a:off x="9405039" y="4899660"/>
            <a:ext cx="141291" cy="146684"/>
          </a:xfrm>
          <a:prstGeom prst="ellipse">
            <a:avLst/>
          </a:prstGeom>
          <a:solidFill>
            <a:srgbClr val="E7968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CD96EAD1-378A-5DDF-5CF9-218ED77C7216}"/>
              </a:ext>
            </a:extLst>
          </p:cNvPr>
          <p:cNvSpPr/>
          <p:nvPr/>
        </p:nvSpPr>
        <p:spPr>
          <a:xfrm>
            <a:off x="10417237" y="5092739"/>
            <a:ext cx="180654" cy="180088"/>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9F3D1B80-F5A5-8C31-B393-3876102262F5}"/>
              </a:ext>
            </a:extLst>
          </p:cNvPr>
          <p:cNvSpPr/>
          <p:nvPr/>
        </p:nvSpPr>
        <p:spPr>
          <a:xfrm>
            <a:off x="10087028" y="5478781"/>
            <a:ext cx="140971" cy="139064"/>
          </a:xfrm>
          <a:prstGeom prst="ellipse">
            <a:avLst/>
          </a:prstGeom>
          <a:solidFill>
            <a:srgbClr val="FDA1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Looney">
            <a:extLst>
              <a:ext uri="{FF2B5EF4-FFF2-40B4-BE49-F238E27FC236}">
                <a16:creationId xmlns:a16="http://schemas.microsoft.com/office/drawing/2014/main" id="{5A5ADFA5-EA73-8F0A-2E05-16B006A8526B}"/>
              </a:ext>
            </a:extLst>
          </p:cNvPr>
          <p:cNvGrpSpPr/>
          <p:nvPr/>
        </p:nvGrpSpPr>
        <p:grpSpPr>
          <a:xfrm>
            <a:off x="182517" y="337395"/>
            <a:ext cx="5012857" cy="3040805"/>
            <a:chOff x="182517" y="337395"/>
            <a:chExt cx="5012857" cy="3040805"/>
          </a:xfrm>
        </p:grpSpPr>
        <p:pic>
          <p:nvPicPr>
            <p:cNvPr id="23" name="Picture 22" descr="A picture containing text, sky, building, outdoor&#10;&#10;Description automatically generated">
              <a:extLst>
                <a:ext uri="{FF2B5EF4-FFF2-40B4-BE49-F238E27FC236}">
                  <a16:creationId xmlns:a16="http://schemas.microsoft.com/office/drawing/2014/main" id="{EDC0FEFF-7C51-8C5E-EB07-1551DCBCB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17" y="337395"/>
              <a:ext cx="4642451" cy="3040805"/>
            </a:xfrm>
            <a:prstGeom prst="rect">
              <a:avLst/>
            </a:prstGeom>
          </p:spPr>
        </p:pic>
        <p:sp>
          <p:nvSpPr>
            <p:cNvPr id="33" name="Oval 32">
              <a:extLst>
                <a:ext uri="{FF2B5EF4-FFF2-40B4-BE49-F238E27FC236}">
                  <a16:creationId xmlns:a16="http://schemas.microsoft.com/office/drawing/2014/main" id="{7AFC5F0F-134F-347A-6F60-54014F39EABA}"/>
                </a:ext>
              </a:extLst>
            </p:cNvPr>
            <p:cNvSpPr/>
            <p:nvPr/>
          </p:nvSpPr>
          <p:spPr>
            <a:xfrm>
              <a:off x="4933363" y="164592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Library">
            <a:extLst>
              <a:ext uri="{FF2B5EF4-FFF2-40B4-BE49-F238E27FC236}">
                <a16:creationId xmlns:a16="http://schemas.microsoft.com/office/drawing/2014/main" id="{8C11B02E-258F-2874-3E63-05693E19BC71}"/>
              </a:ext>
            </a:extLst>
          </p:cNvPr>
          <p:cNvGrpSpPr/>
          <p:nvPr/>
        </p:nvGrpSpPr>
        <p:grpSpPr>
          <a:xfrm>
            <a:off x="208167" y="6458126"/>
            <a:ext cx="4994827" cy="3040805"/>
            <a:chOff x="208167" y="6458126"/>
            <a:chExt cx="4994827" cy="3040805"/>
          </a:xfrm>
        </p:grpSpPr>
        <p:pic>
          <p:nvPicPr>
            <p:cNvPr id="25" name="Picture 24" descr="A large building with columns and a lawn in front of it&#10;&#10;Description automatically generated with medium confidence">
              <a:extLst>
                <a:ext uri="{FF2B5EF4-FFF2-40B4-BE49-F238E27FC236}">
                  <a16:creationId xmlns:a16="http://schemas.microsoft.com/office/drawing/2014/main" id="{7BBD0CD5-8A45-C791-59B7-4679D29913B1}"/>
                </a:ext>
              </a:extLst>
            </p:cNvPr>
            <p:cNvPicPr>
              <a:picLocks noChangeAspect="1"/>
            </p:cNvPicPr>
            <p:nvPr/>
          </p:nvPicPr>
          <p:blipFill rotWithShape="1">
            <a:blip r:embed="rId5">
              <a:extLst>
                <a:ext uri="{28A0092B-C50C-407E-A947-70E740481C1C}">
                  <a14:useLocalDpi xmlns:a14="http://schemas.microsoft.com/office/drawing/2010/main" val="0"/>
                </a:ext>
              </a:extLst>
            </a:blip>
            <a:srcRect l="7278" r="7244"/>
            <a:stretch/>
          </p:blipFill>
          <p:spPr>
            <a:xfrm>
              <a:off x="208167" y="6458126"/>
              <a:ext cx="4620831" cy="3040805"/>
            </a:xfrm>
            <a:prstGeom prst="rect">
              <a:avLst/>
            </a:prstGeom>
          </p:spPr>
        </p:pic>
        <p:sp>
          <p:nvSpPr>
            <p:cNvPr id="34" name="Oval 33">
              <a:extLst>
                <a:ext uri="{FF2B5EF4-FFF2-40B4-BE49-F238E27FC236}">
                  <a16:creationId xmlns:a16="http://schemas.microsoft.com/office/drawing/2014/main" id="{054501E9-22AA-61BE-4949-5A8DDC1F8239}"/>
                </a:ext>
              </a:extLst>
            </p:cNvPr>
            <p:cNvSpPr/>
            <p:nvPr/>
          </p:nvSpPr>
          <p:spPr>
            <a:xfrm>
              <a:off x="4940983" y="793242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Uni View">
            <a:extLst>
              <a:ext uri="{FF2B5EF4-FFF2-40B4-BE49-F238E27FC236}">
                <a16:creationId xmlns:a16="http://schemas.microsoft.com/office/drawing/2014/main" id="{F2665E12-34CC-F788-7B17-E4C035B72123}"/>
              </a:ext>
            </a:extLst>
          </p:cNvPr>
          <p:cNvGrpSpPr/>
          <p:nvPr/>
        </p:nvGrpSpPr>
        <p:grpSpPr>
          <a:xfrm>
            <a:off x="182517" y="9859106"/>
            <a:ext cx="5012857" cy="3040804"/>
            <a:chOff x="182517" y="9859106"/>
            <a:chExt cx="5012857" cy="3040804"/>
          </a:xfrm>
        </p:grpSpPr>
        <p:pic>
          <p:nvPicPr>
            <p:cNvPr id="27" name="Picture 26" descr="A street with tall buildings on either side of it&#10;&#10;Description automatically generated with low confidence">
              <a:extLst>
                <a:ext uri="{FF2B5EF4-FFF2-40B4-BE49-F238E27FC236}">
                  <a16:creationId xmlns:a16="http://schemas.microsoft.com/office/drawing/2014/main" id="{449ED6BF-B825-B80A-940C-4AF3E286C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517" y="9859106"/>
              <a:ext cx="4617984" cy="3040804"/>
            </a:xfrm>
            <a:prstGeom prst="rect">
              <a:avLst/>
            </a:prstGeom>
          </p:spPr>
        </p:pic>
        <p:sp>
          <p:nvSpPr>
            <p:cNvPr id="35" name="Oval 34">
              <a:extLst>
                <a:ext uri="{FF2B5EF4-FFF2-40B4-BE49-F238E27FC236}">
                  <a16:creationId xmlns:a16="http://schemas.microsoft.com/office/drawing/2014/main" id="{B13A8870-2B9D-CC86-B64F-5D05A1BD9EC3}"/>
                </a:ext>
              </a:extLst>
            </p:cNvPr>
            <p:cNvSpPr/>
            <p:nvPr/>
          </p:nvSpPr>
          <p:spPr>
            <a:xfrm>
              <a:off x="4933363" y="1125474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Rectangle 6" hidden="1">
            <a:extLst>
              <a:ext uri="{FF2B5EF4-FFF2-40B4-BE49-F238E27FC236}">
                <a16:creationId xmlns:a16="http://schemas.microsoft.com/office/drawing/2014/main" id="{B01BD9FC-8E49-2E15-C373-F85D78677FE4}"/>
              </a:ext>
            </a:extLst>
          </p:cNvPr>
          <p:cNvSpPr/>
          <p:nvPr/>
        </p:nvSpPr>
        <p:spPr>
          <a:xfrm>
            <a:off x="0" y="0"/>
            <a:ext cx="12192000" cy="6858000"/>
          </a:xfrm>
          <a:prstGeom prst="rect">
            <a:avLst/>
          </a:prstGeom>
          <a:gradFill flip="none" rotWithShape="1">
            <a:gsLst>
              <a:gs pos="30000">
                <a:schemeClr val="bg1">
                  <a:alpha val="25000"/>
                </a:schemeClr>
              </a:gs>
              <a:gs pos="0">
                <a:schemeClr val="bg1">
                  <a:alpha val="0"/>
                </a:schemeClr>
              </a:gs>
              <a:gs pos="100000">
                <a:schemeClr val="bg1">
                  <a:alpha val="75000"/>
                </a:schemeClr>
              </a:gs>
            </a:gsLst>
            <a:lin ang="0" scaled="1"/>
            <a:tileRect/>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E430BA47-CE32-5405-210F-204A3EE50736}"/>
              </a:ext>
            </a:extLst>
          </p:cNvPr>
          <p:cNvSpPr/>
          <p:nvPr/>
        </p:nvSpPr>
        <p:spPr>
          <a:xfrm>
            <a:off x="0" y="-23446"/>
            <a:ext cx="5240654" cy="8168640"/>
          </a:xfrm>
          <a:prstGeom prst="rect">
            <a:avLst/>
          </a:prstGeom>
          <a:gradFill flip="none" rotWithShape="1">
            <a:gsLst>
              <a:gs pos="30000">
                <a:schemeClr val="bg1">
                  <a:alpha val="25000"/>
                </a:schemeClr>
              </a:gs>
              <a:gs pos="0">
                <a:schemeClr val="bg1">
                  <a:alpha val="0"/>
                </a:schemeClr>
              </a:gs>
              <a:gs pos="100000">
                <a:schemeClr val="bg1">
                  <a:alpha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0904D323-1C55-619E-6BC3-A1E2C724659B}"/>
              </a:ext>
            </a:extLst>
          </p:cNvPr>
          <p:cNvCxnSpPr/>
          <p:nvPr/>
        </p:nvCxnSpPr>
        <p:spPr>
          <a:xfrm>
            <a:off x="5064369" y="-1760085"/>
            <a:ext cx="0" cy="15615139"/>
          </a:xfrm>
          <a:prstGeom prst="line">
            <a:avLst/>
          </a:prstGeom>
          <a:ln w="63500">
            <a:solidFill>
              <a:srgbClr val="CD243D"/>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AC88D98-8F40-C731-2EF8-ABC673311EA3}"/>
              </a:ext>
            </a:extLst>
          </p:cNvPr>
          <p:cNvSpPr txBox="1"/>
          <p:nvPr/>
        </p:nvSpPr>
        <p:spPr>
          <a:xfrm>
            <a:off x="168569" y="3580797"/>
            <a:ext cx="4139851" cy="1015663"/>
          </a:xfrm>
          <a:prstGeom prst="rect">
            <a:avLst/>
          </a:prstGeom>
          <a:noFill/>
        </p:spPr>
        <p:txBody>
          <a:bodyPr wrap="none" rtlCol="0">
            <a:spAutoFit/>
          </a:bodyPr>
          <a:lstStyle/>
          <a:p>
            <a:r>
              <a:rPr lang="en-IN" b="1" dirty="0"/>
              <a:t>Varsity/Looney`s Pub:</a:t>
            </a:r>
          </a:p>
          <a:p>
            <a:endParaRPr lang="en-IN" sz="1400" dirty="0"/>
          </a:p>
          <a:p>
            <a:r>
              <a:rPr lang="en-IN" sz="1400" dirty="0"/>
              <a:t>Count of </a:t>
            </a:r>
            <a:r>
              <a:rPr lang="en-IN" sz="1400" dirty="0" err="1"/>
              <a:t>Picups</a:t>
            </a:r>
            <a:r>
              <a:rPr lang="en-IN" sz="1400" dirty="0"/>
              <a:t> : 6</a:t>
            </a:r>
          </a:p>
          <a:p>
            <a:r>
              <a:rPr lang="en-IN" sz="1400" dirty="0"/>
              <a:t>Proximity to recreational pubs and university housings</a:t>
            </a:r>
          </a:p>
        </p:txBody>
      </p:sp>
      <p:cxnSp>
        <p:nvCxnSpPr>
          <p:cNvPr id="5" name="Straight Arrow Connector 4">
            <a:extLst>
              <a:ext uri="{FF2B5EF4-FFF2-40B4-BE49-F238E27FC236}">
                <a16:creationId xmlns:a16="http://schemas.microsoft.com/office/drawing/2014/main" id="{1022F5E1-FCF1-2A2D-E5DA-551930F24A12}"/>
              </a:ext>
            </a:extLst>
          </p:cNvPr>
          <p:cNvCxnSpPr>
            <a:cxnSpLocks/>
          </p:cNvCxnSpPr>
          <p:nvPr/>
        </p:nvCxnSpPr>
        <p:spPr>
          <a:xfrm>
            <a:off x="10597891" y="3296920"/>
            <a:ext cx="398671" cy="132080"/>
          </a:xfrm>
          <a:prstGeom prst="straightConnector1">
            <a:avLst/>
          </a:prstGeom>
          <a:ln w="63500">
            <a:solidFill>
              <a:srgbClr val="CD243D"/>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B9DBF8-16B9-B10B-D80B-399B48A84127}"/>
              </a:ext>
            </a:extLst>
          </p:cNvPr>
          <p:cNvSpPr txBox="1"/>
          <p:nvPr/>
        </p:nvSpPr>
        <p:spPr>
          <a:xfrm>
            <a:off x="7213880" y="271217"/>
            <a:ext cx="4523607" cy="646331"/>
          </a:xfrm>
          <a:prstGeom prst="rect">
            <a:avLst/>
          </a:prstGeom>
          <a:noFill/>
        </p:spPr>
        <p:txBody>
          <a:bodyPr wrap="square">
            <a:spAutoFit/>
          </a:bodyPr>
          <a:lstStyle/>
          <a:p>
            <a:r>
              <a:rPr lang="en-US" sz="1800" b="1" dirty="0"/>
              <a:t>What is the count of </a:t>
            </a:r>
            <a:r>
              <a:rPr lang="en-US" sz="1800" b="1" dirty="0" err="1"/>
              <a:t>NiteRide</a:t>
            </a:r>
            <a:r>
              <a:rPr lang="en-US" sz="1800" b="1" dirty="0"/>
              <a:t> booking requests in each location? </a:t>
            </a:r>
            <a:endParaRPr lang="en-IN" sz="1800" b="1"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479F65B3-4FBC-7904-A0FC-DF975A37FF6D}"/>
              </a:ext>
            </a:extLst>
          </p:cNvPr>
          <p:cNvSpPr txBox="1"/>
          <p:nvPr/>
        </p:nvSpPr>
        <p:spPr>
          <a:xfrm>
            <a:off x="157792" y="120664"/>
            <a:ext cx="5035303" cy="461665"/>
          </a:xfrm>
          <a:prstGeom prst="rect">
            <a:avLst/>
          </a:prstGeom>
          <a:noFill/>
        </p:spPr>
        <p:txBody>
          <a:bodyPr wrap="square" rtlCol="0">
            <a:spAutoFit/>
          </a:bodyPr>
          <a:lstStyle/>
          <a:p>
            <a:r>
              <a:rPr lang="en-IN" sz="2400" b="1" dirty="0"/>
              <a:t>Top 3 pickup Locations</a:t>
            </a:r>
          </a:p>
        </p:txBody>
      </p:sp>
    </p:spTree>
    <p:extLst>
      <p:ext uri="{BB962C8B-B14F-4D97-AF65-F5344CB8AC3E}">
        <p14:creationId xmlns:p14="http://schemas.microsoft.com/office/powerpoint/2010/main" val="2764948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D4ABC1E-B5C7-E45C-1D4B-FED8E22505F7}"/>
              </a:ext>
            </a:extLst>
          </p:cNvPr>
          <p:cNvGrpSpPr/>
          <p:nvPr/>
        </p:nvGrpSpPr>
        <p:grpSpPr>
          <a:xfrm>
            <a:off x="-1006987" y="-297515"/>
            <a:ext cx="13960547" cy="7595025"/>
            <a:chOff x="-1006987" y="-297515"/>
            <a:chExt cx="13960547" cy="7595025"/>
          </a:xfrm>
        </p:grpSpPr>
        <p:sp>
          <p:nvSpPr>
            <p:cNvPr id="3" name="Rectangle 2">
              <a:extLst>
                <a:ext uri="{FF2B5EF4-FFF2-40B4-BE49-F238E27FC236}">
                  <a16:creationId xmlns:a16="http://schemas.microsoft.com/office/drawing/2014/main" id="{9DFE5014-498B-59F8-C971-EFAF3CD9A1C5}"/>
                </a:ext>
              </a:extLst>
            </p:cNvPr>
            <p:cNvSpPr/>
            <p:nvPr/>
          </p:nvSpPr>
          <p:spPr>
            <a:xfrm>
              <a:off x="-1006987" y="0"/>
              <a:ext cx="9612302" cy="6858000"/>
            </a:xfrm>
            <a:prstGeom prst="rect">
              <a:avLst/>
            </a:prstGeom>
            <a:solidFill>
              <a:schemeClr val="bg1"/>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A2A9D207-5EA7-153F-55AD-371CEFEC2D66}"/>
                </a:ext>
              </a:extLst>
            </p:cNvPr>
            <p:cNvSpPr/>
            <p:nvPr/>
          </p:nvSpPr>
          <p:spPr>
            <a:xfrm>
              <a:off x="5364040" y="-297515"/>
              <a:ext cx="7589520" cy="7595025"/>
            </a:xfrm>
            <a:prstGeom prst="ellipse">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Content Placeholder 8" descr="Diagram&#10;&#10;Description automatically generated with low confidence">
            <a:extLst>
              <a:ext uri="{FF2B5EF4-FFF2-40B4-BE49-F238E27FC236}">
                <a16:creationId xmlns:a16="http://schemas.microsoft.com/office/drawing/2014/main" id="{FEECF6A4-0176-C17B-7C24-3289D49B44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50" t="6468" r="255" b="4450"/>
          <a:stretch/>
        </p:blipFill>
        <p:spPr>
          <a:xfrm>
            <a:off x="6451047" y="943692"/>
            <a:ext cx="9660835" cy="4970616"/>
          </a:xfrm>
        </p:spPr>
      </p:pic>
      <p:pic>
        <p:nvPicPr>
          <p:cNvPr id="10" name="Content Placeholder 8" descr="Map&#10;&#10;Description automatically generated" hidden="1">
            <a:extLst>
              <a:ext uri="{FF2B5EF4-FFF2-40B4-BE49-F238E27FC236}">
                <a16:creationId xmlns:a16="http://schemas.microsoft.com/office/drawing/2014/main" id="{7227EE83-6692-3EA3-A3A6-29427734728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9660" t="25918" r="27016" b="21010"/>
          <a:stretch/>
        </p:blipFill>
        <p:spPr>
          <a:xfrm>
            <a:off x="6606761" y="1060288"/>
            <a:ext cx="7543800" cy="4854020"/>
          </a:xfrm>
          <a:prstGeom prst="rect">
            <a:avLst/>
          </a:prstGeom>
        </p:spPr>
      </p:pic>
      <p:sp>
        <p:nvSpPr>
          <p:cNvPr id="11" name="Oval 10">
            <a:extLst>
              <a:ext uri="{FF2B5EF4-FFF2-40B4-BE49-F238E27FC236}">
                <a16:creationId xmlns:a16="http://schemas.microsoft.com/office/drawing/2014/main" id="{0A44A8C9-EE00-D19D-9172-2945569BD29C}"/>
              </a:ext>
            </a:extLst>
          </p:cNvPr>
          <p:cNvSpPr/>
          <p:nvPr/>
        </p:nvSpPr>
        <p:spPr>
          <a:xfrm>
            <a:off x="11108745" y="3068320"/>
            <a:ext cx="238760" cy="228600"/>
          </a:xfrm>
          <a:prstGeom prst="ellipse">
            <a:avLst/>
          </a:prstGeom>
          <a:solidFill>
            <a:srgbClr val="E940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846AAAE-64EA-04A7-2F58-87A156F569E6}"/>
              </a:ext>
            </a:extLst>
          </p:cNvPr>
          <p:cNvSpPr/>
          <p:nvPr/>
        </p:nvSpPr>
        <p:spPr>
          <a:xfrm>
            <a:off x="10996562" y="3378200"/>
            <a:ext cx="254422" cy="243596"/>
          </a:xfrm>
          <a:prstGeom prst="ellipse">
            <a:avLst/>
          </a:prstGeom>
          <a:solidFill>
            <a:srgbClr val="9C103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0969330-9DE5-A1E2-0F68-9980BB0608AB}"/>
              </a:ext>
            </a:extLst>
          </p:cNvPr>
          <p:cNvSpPr/>
          <p:nvPr/>
        </p:nvSpPr>
        <p:spPr>
          <a:xfrm>
            <a:off x="10597891" y="2934587"/>
            <a:ext cx="180654" cy="180087"/>
          </a:xfrm>
          <a:prstGeom prst="ellipse">
            <a:avLst/>
          </a:prstGeom>
          <a:solidFill>
            <a:srgbClr val="F9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F516B48-08FC-5E12-0E23-3B26C6D6A72E}"/>
              </a:ext>
            </a:extLst>
          </p:cNvPr>
          <p:cNvSpPr/>
          <p:nvPr/>
        </p:nvSpPr>
        <p:spPr>
          <a:xfrm>
            <a:off x="10276581" y="2952750"/>
            <a:ext cx="143824" cy="148800"/>
          </a:xfrm>
          <a:prstGeom prst="ellipse">
            <a:avLst/>
          </a:prstGeom>
          <a:solidFill>
            <a:srgbClr val="FDA1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9815096-5887-7B74-E3A2-2A084E65610A}"/>
              </a:ext>
            </a:extLst>
          </p:cNvPr>
          <p:cNvSpPr/>
          <p:nvPr/>
        </p:nvSpPr>
        <p:spPr>
          <a:xfrm>
            <a:off x="9799696" y="3675419"/>
            <a:ext cx="180654" cy="180088"/>
          </a:xfrm>
          <a:prstGeom prst="ellipse">
            <a:avLst/>
          </a:prstGeom>
          <a:solidFill>
            <a:srgbClr val="F9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05B6172-AE33-6AB7-880D-6273811EA5CE}"/>
              </a:ext>
            </a:extLst>
          </p:cNvPr>
          <p:cNvSpPr/>
          <p:nvPr/>
        </p:nvSpPr>
        <p:spPr>
          <a:xfrm>
            <a:off x="9596503" y="3950439"/>
            <a:ext cx="225732" cy="223416"/>
          </a:xfrm>
          <a:prstGeom prst="ellipse">
            <a:avLst/>
          </a:prstGeom>
          <a:solidFill>
            <a:srgbClr val="F262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F7DB6C6-8DCD-B3BD-507F-09AA363E7986}"/>
              </a:ext>
            </a:extLst>
          </p:cNvPr>
          <p:cNvSpPr/>
          <p:nvPr/>
        </p:nvSpPr>
        <p:spPr>
          <a:xfrm>
            <a:off x="9546331" y="4331439"/>
            <a:ext cx="237804" cy="228218"/>
          </a:xfrm>
          <a:prstGeom prst="ellipse">
            <a:avLst/>
          </a:prstGeom>
          <a:solidFill>
            <a:srgbClr val="CD243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B04C0BF-493B-1AEB-FB65-1A3002CD8DF6}"/>
              </a:ext>
            </a:extLst>
          </p:cNvPr>
          <p:cNvSpPr/>
          <p:nvPr/>
        </p:nvSpPr>
        <p:spPr>
          <a:xfrm>
            <a:off x="10003210" y="4514850"/>
            <a:ext cx="167639" cy="175260"/>
          </a:xfrm>
          <a:prstGeom prst="ellipse">
            <a:avLst/>
          </a:prstGeom>
          <a:solidFill>
            <a:srgbClr val="F2806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C788F64E-965B-9349-C2FD-37B50B4FBFC0}"/>
              </a:ext>
            </a:extLst>
          </p:cNvPr>
          <p:cNvSpPr/>
          <p:nvPr/>
        </p:nvSpPr>
        <p:spPr>
          <a:xfrm>
            <a:off x="9187870" y="4758133"/>
            <a:ext cx="171450" cy="166292"/>
          </a:xfrm>
          <a:prstGeom prst="ellipse">
            <a:avLst/>
          </a:prstGeom>
          <a:solidFill>
            <a:srgbClr val="FA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06A85DF-3C9C-35A9-94D0-AA98D65990E7}"/>
              </a:ext>
            </a:extLst>
          </p:cNvPr>
          <p:cNvSpPr/>
          <p:nvPr/>
        </p:nvSpPr>
        <p:spPr>
          <a:xfrm>
            <a:off x="9405039" y="4899660"/>
            <a:ext cx="141291" cy="146684"/>
          </a:xfrm>
          <a:prstGeom prst="ellipse">
            <a:avLst/>
          </a:prstGeom>
          <a:solidFill>
            <a:srgbClr val="E7968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CD96EAD1-378A-5DDF-5CF9-218ED77C7216}"/>
              </a:ext>
            </a:extLst>
          </p:cNvPr>
          <p:cNvSpPr/>
          <p:nvPr/>
        </p:nvSpPr>
        <p:spPr>
          <a:xfrm>
            <a:off x="10417237" y="5092739"/>
            <a:ext cx="180654" cy="180088"/>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9F3D1B80-F5A5-8C31-B393-3876102262F5}"/>
              </a:ext>
            </a:extLst>
          </p:cNvPr>
          <p:cNvSpPr/>
          <p:nvPr/>
        </p:nvSpPr>
        <p:spPr>
          <a:xfrm>
            <a:off x="10087028" y="5478781"/>
            <a:ext cx="140971" cy="139064"/>
          </a:xfrm>
          <a:prstGeom prst="ellipse">
            <a:avLst/>
          </a:prstGeom>
          <a:solidFill>
            <a:srgbClr val="FDA1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Looney">
            <a:extLst>
              <a:ext uri="{FF2B5EF4-FFF2-40B4-BE49-F238E27FC236}">
                <a16:creationId xmlns:a16="http://schemas.microsoft.com/office/drawing/2014/main" id="{5A5ADFA5-EA73-8F0A-2E05-16B006A8526B}"/>
              </a:ext>
            </a:extLst>
          </p:cNvPr>
          <p:cNvGrpSpPr/>
          <p:nvPr/>
        </p:nvGrpSpPr>
        <p:grpSpPr>
          <a:xfrm>
            <a:off x="182517" y="-3259245"/>
            <a:ext cx="5012857" cy="3040805"/>
            <a:chOff x="182517" y="337395"/>
            <a:chExt cx="5012857" cy="3040805"/>
          </a:xfrm>
        </p:grpSpPr>
        <p:pic>
          <p:nvPicPr>
            <p:cNvPr id="23" name="Picture 22" descr="A picture containing text, sky, building, outdoor&#10;&#10;Description automatically generated">
              <a:extLst>
                <a:ext uri="{FF2B5EF4-FFF2-40B4-BE49-F238E27FC236}">
                  <a16:creationId xmlns:a16="http://schemas.microsoft.com/office/drawing/2014/main" id="{EDC0FEFF-7C51-8C5E-EB07-1551DCBCB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17" y="337395"/>
              <a:ext cx="4642451" cy="3040805"/>
            </a:xfrm>
            <a:prstGeom prst="rect">
              <a:avLst/>
            </a:prstGeom>
          </p:spPr>
        </p:pic>
        <p:sp>
          <p:nvSpPr>
            <p:cNvPr id="33" name="Oval 32">
              <a:extLst>
                <a:ext uri="{FF2B5EF4-FFF2-40B4-BE49-F238E27FC236}">
                  <a16:creationId xmlns:a16="http://schemas.microsoft.com/office/drawing/2014/main" id="{7AFC5F0F-134F-347A-6F60-54014F39EABA}"/>
                </a:ext>
              </a:extLst>
            </p:cNvPr>
            <p:cNvSpPr/>
            <p:nvPr/>
          </p:nvSpPr>
          <p:spPr>
            <a:xfrm>
              <a:off x="4933363" y="164592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Library">
            <a:extLst>
              <a:ext uri="{FF2B5EF4-FFF2-40B4-BE49-F238E27FC236}">
                <a16:creationId xmlns:a16="http://schemas.microsoft.com/office/drawing/2014/main" id="{8C11B02E-258F-2874-3E63-05693E19BC71}"/>
              </a:ext>
            </a:extLst>
          </p:cNvPr>
          <p:cNvGrpSpPr/>
          <p:nvPr/>
        </p:nvGrpSpPr>
        <p:grpSpPr>
          <a:xfrm>
            <a:off x="208167" y="240206"/>
            <a:ext cx="4994827" cy="3040805"/>
            <a:chOff x="208167" y="6458126"/>
            <a:chExt cx="4994827" cy="3040805"/>
          </a:xfrm>
        </p:grpSpPr>
        <p:pic>
          <p:nvPicPr>
            <p:cNvPr id="25" name="Picture 24" descr="A large building with columns and a lawn in front of it&#10;&#10;Description automatically generated with medium confidence">
              <a:extLst>
                <a:ext uri="{FF2B5EF4-FFF2-40B4-BE49-F238E27FC236}">
                  <a16:creationId xmlns:a16="http://schemas.microsoft.com/office/drawing/2014/main" id="{7BBD0CD5-8A45-C791-59B7-4679D29913B1}"/>
                </a:ext>
              </a:extLst>
            </p:cNvPr>
            <p:cNvPicPr>
              <a:picLocks noChangeAspect="1"/>
            </p:cNvPicPr>
            <p:nvPr/>
          </p:nvPicPr>
          <p:blipFill rotWithShape="1">
            <a:blip r:embed="rId5">
              <a:extLst>
                <a:ext uri="{28A0092B-C50C-407E-A947-70E740481C1C}">
                  <a14:useLocalDpi xmlns:a14="http://schemas.microsoft.com/office/drawing/2010/main" val="0"/>
                </a:ext>
              </a:extLst>
            </a:blip>
            <a:srcRect l="7278" r="7244"/>
            <a:stretch/>
          </p:blipFill>
          <p:spPr>
            <a:xfrm>
              <a:off x="208167" y="6458126"/>
              <a:ext cx="4620831" cy="3040805"/>
            </a:xfrm>
            <a:prstGeom prst="rect">
              <a:avLst/>
            </a:prstGeom>
          </p:spPr>
        </p:pic>
        <p:sp>
          <p:nvSpPr>
            <p:cNvPr id="34" name="Oval 33">
              <a:extLst>
                <a:ext uri="{FF2B5EF4-FFF2-40B4-BE49-F238E27FC236}">
                  <a16:creationId xmlns:a16="http://schemas.microsoft.com/office/drawing/2014/main" id="{054501E9-22AA-61BE-4949-5A8DDC1F8239}"/>
                </a:ext>
              </a:extLst>
            </p:cNvPr>
            <p:cNvSpPr/>
            <p:nvPr/>
          </p:nvSpPr>
          <p:spPr>
            <a:xfrm>
              <a:off x="4940983" y="793242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Uni View">
            <a:extLst>
              <a:ext uri="{FF2B5EF4-FFF2-40B4-BE49-F238E27FC236}">
                <a16:creationId xmlns:a16="http://schemas.microsoft.com/office/drawing/2014/main" id="{F2665E12-34CC-F788-7B17-E4C035B72123}"/>
              </a:ext>
            </a:extLst>
          </p:cNvPr>
          <p:cNvGrpSpPr/>
          <p:nvPr/>
        </p:nvGrpSpPr>
        <p:grpSpPr>
          <a:xfrm>
            <a:off x="182517" y="6567266"/>
            <a:ext cx="5012857" cy="3040804"/>
            <a:chOff x="182517" y="9859106"/>
            <a:chExt cx="5012857" cy="3040804"/>
          </a:xfrm>
        </p:grpSpPr>
        <p:pic>
          <p:nvPicPr>
            <p:cNvPr id="27" name="Picture 26" descr="A street with tall buildings on either side of it&#10;&#10;Description automatically generated with low confidence">
              <a:extLst>
                <a:ext uri="{FF2B5EF4-FFF2-40B4-BE49-F238E27FC236}">
                  <a16:creationId xmlns:a16="http://schemas.microsoft.com/office/drawing/2014/main" id="{449ED6BF-B825-B80A-940C-4AF3E286C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517" y="9859106"/>
              <a:ext cx="4617984" cy="3040804"/>
            </a:xfrm>
            <a:prstGeom prst="rect">
              <a:avLst/>
            </a:prstGeom>
          </p:spPr>
        </p:pic>
        <p:sp>
          <p:nvSpPr>
            <p:cNvPr id="35" name="Oval 34">
              <a:extLst>
                <a:ext uri="{FF2B5EF4-FFF2-40B4-BE49-F238E27FC236}">
                  <a16:creationId xmlns:a16="http://schemas.microsoft.com/office/drawing/2014/main" id="{B13A8870-2B9D-CC86-B64F-5D05A1BD9EC3}"/>
                </a:ext>
              </a:extLst>
            </p:cNvPr>
            <p:cNvSpPr/>
            <p:nvPr/>
          </p:nvSpPr>
          <p:spPr>
            <a:xfrm>
              <a:off x="4933363" y="1125474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Rectangle 6" hidden="1">
            <a:extLst>
              <a:ext uri="{FF2B5EF4-FFF2-40B4-BE49-F238E27FC236}">
                <a16:creationId xmlns:a16="http://schemas.microsoft.com/office/drawing/2014/main" id="{B01BD9FC-8E49-2E15-C373-F85D78677FE4}"/>
              </a:ext>
            </a:extLst>
          </p:cNvPr>
          <p:cNvSpPr/>
          <p:nvPr/>
        </p:nvSpPr>
        <p:spPr>
          <a:xfrm>
            <a:off x="0" y="0"/>
            <a:ext cx="12192000" cy="6858000"/>
          </a:xfrm>
          <a:prstGeom prst="rect">
            <a:avLst/>
          </a:prstGeom>
          <a:gradFill flip="none" rotWithShape="1">
            <a:gsLst>
              <a:gs pos="30000">
                <a:schemeClr val="bg1">
                  <a:alpha val="25000"/>
                </a:schemeClr>
              </a:gs>
              <a:gs pos="0">
                <a:schemeClr val="bg1">
                  <a:alpha val="0"/>
                </a:schemeClr>
              </a:gs>
              <a:gs pos="100000">
                <a:schemeClr val="bg1">
                  <a:alpha val="75000"/>
                </a:schemeClr>
              </a:gs>
            </a:gsLst>
            <a:lin ang="0" scaled="1"/>
            <a:tileRect/>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E430BA47-CE32-5405-210F-204A3EE50736}"/>
              </a:ext>
            </a:extLst>
          </p:cNvPr>
          <p:cNvSpPr/>
          <p:nvPr/>
        </p:nvSpPr>
        <p:spPr>
          <a:xfrm>
            <a:off x="0" y="-23446"/>
            <a:ext cx="5240654" cy="8168640"/>
          </a:xfrm>
          <a:prstGeom prst="rect">
            <a:avLst/>
          </a:prstGeom>
          <a:gradFill flip="none" rotWithShape="1">
            <a:gsLst>
              <a:gs pos="30000">
                <a:schemeClr val="bg1">
                  <a:alpha val="25000"/>
                </a:schemeClr>
              </a:gs>
              <a:gs pos="0">
                <a:schemeClr val="bg1">
                  <a:alpha val="0"/>
                </a:schemeClr>
              </a:gs>
              <a:gs pos="100000">
                <a:schemeClr val="bg1">
                  <a:alpha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0904D323-1C55-619E-6BC3-A1E2C724659B}"/>
              </a:ext>
            </a:extLst>
          </p:cNvPr>
          <p:cNvCxnSpPr/>
          <p:nvPr/>
        </p:nvCxnSpPr>
        <p:spPr>
          <a:xfrm>
            <a:off x="5064369" y="-1760085"/>
            <a:ext cx="0" cy="15615139"/>
          </a:xfrm>
          <a:prstGeom prst="line">
            <a:avLst/>
          </a:prstGeom>
          <a:ln w="63500">
            <a:solidFill>
              <a:srgbClr val="CD243D"/>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7F54EA-193A-5C09-443B-67110BDEC622}"/>
              </a:ext>
            </a:extLst>
          </p:cNvPr>
          <p:cNvSpPr txBox="1"/>
          <p:nvPr/>
        </p:nvSpPr>
        <p:spPr>
          <a:xfrm>
            <a:off x="168569" y="3580797"/>
            <a:ext cx="3474797" cy="1015663"/>
          </a:xfrm>
          <a:prstGeom prst="rect">
            <a:avLst/>
          </a:prstGeom>
          <a:noFill/>
        </p:spPr>
        <p:txBody>
          <a:bodyPr wrap="none" rtlCol="0">
            <a:spAutoFit/>
          </a:bodyPr>
          <a:lstStyle/>
          <a:p>
            <a:r>
              <a:rPr lang="en-IN" b="1" dirty="0" err="1"/>
              <a:t>McKeldin</a:t>
            </a:r>
            <a:r>
              <a:rPr lang="en-IN" b="1" dirty="0"/>
              <a:t> Library:</a:t>
            </a:r>
          </a:p>
          <a:p>
            <a:endParaRPr lang="en-IN" sz="1400" dirty="0"/>
          </a:p>
          <a:p>
            <a:r>
              <a:rPr lang="en-IN" sz="1400" dirty="0"/>
              <a:t>Count of </a:t>
            </a:r>
            <a:r>
              <a:rPr lang="en-IN" sz="1400" dirty="0" err="1"/>
              <a:t>Picups</a:t>
            </a:r>
            <a:r>
              <a:rPr lang="en-IN" sz="1400" dirty="0"/>
              <a:t> : 5</a:t>
            </a:r>
          </a:p>
          <a:p>
            <a:r>
              <a:rPr lang="en-IN" sz="1400" dirty="0"/>
              <a:t>Students involved in late night study sessions</a:t>
            </a:r>
          </a:p>
        </p:txBody>
      </p:sp>
      <p:cxnSp>
        <p:nvCxnSpPr>
          <p:cNvPr id="26" name="Straight Arrow Connector 25">
            <a:extLst>
              <a:ext uri="{FF2B5EF4-FFF2-40B4-BE49-F238E27FC236}">
                <a16:creationId xmlns:a16="http://schemas.microsoft.com/office/drawing/2014/main" id="{8A58E7E4-1AA7-F1C0-3833-2088FF3F7C3F}"/>
              </a:ext>
            </a:extLst>
          </p:cNvPr>
          <p:cNvCxnSpPr>
            <a:cxnSpLocks/>
            <a:endCxn id="11" idx="2"/>
          </p:cNvCxnSpPr>
          <p:nvPr/>
        </p:nvCxnSpPr>
        <p:spPr>
          <a:xfrm flipV="1">
            <a:off x="10778545" y="3182620"/>
            <a:ext cx="330200" cy="98391"/>
          </a:xfrm>
          <a:prstGeom prst="straightConnector1">
            <a:avLst/>
          </a:prstGeom>
          <a:ln w="63500">
            <a:solidFill>
              <a:srgbClr val="CD243D"/>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2AABAED-AA71-6C0F-0FB0-E98839D3057A}"/>
              </a:ext>
            </a:extLst>
          </p:cNvPr>
          <p:cNvSpPr txBox="1"/>
          <p:nvPr/>
        </p:nvSpPr>
        <p:spPr>
          <a:xfrm>
            <a:off x="7213880" y="271217"/>
            <a:ext cx="4523607" cy="646331"/>
          </a:xfrm>
          <a:prstGeom prst="rect">
            <a:avLst/>
          </a:prstGeom>
          <a:noFill/>
        </p:spPr>
        <p:txBody>
          <a:bodyPr wrap="square">
            <a:spAutoFit/>
          </a:bodyPr>
          <a:lstStyle/>
          <a:p>
            <a:r>
              <a:rPr lang="en-US" sz="1800" b="1" dirty="0"/>
              <a:t>What is the count of </a:t>
            </a:r>
            <a:r>
              <a:rPr lang="en-US" sz="1800" b="1" dirty="0" err="1"/>
              <a:t>NiteRide</a:t>
            </a:r>
            <a:r>
              <a:rPr lang="en-US" sz="1800" b="1" dirty="0"/>
              <a:t> booking requests in each location? </a:t>
            </a:r>
            <a:endParaRPr lang="en-IN" sz="1800"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6F1640D0-99ED-093A-4F88-4546A4058784}"/>
              </a:ext>
            </a:extLst>
          </p:cNvPr>
          <p:cNvSpPr txBox="1"/>
          <p:nvPr/>
        </p:nvSpPr>
        <p:spPr>
          <a:xfrm>
            <a:off x="157792" y="120664"/>
            <a:ext cx="5035303" cy="461665"/>
          </a:xfrm>
          <a:prstGeom prst="rect">
            <a:avLst/>
          </a:prstGeom>
          <a:noFill/>
        </p:spPr>
        <p:txBody>
          <a:bodyPr wrap="square" rtlCol="0">
            <a:spAutoFit/>
          </a:bodyPr>
          <a:lstStyle/>
          <a:p>
            <a:r>
              <a:rPr lang="en-IN" sz="2400" b="1" dirty="0"/>
              <a:t>Top 3 pickup Locations</a:t>
            </a:r>
          </a:p>
        </p:txBody>
      </p:sp>
    </p:spTree>
    <p:extLst>
      <p:ext uri="{BB962C8B-B14F-4D97-AF65-F5344CB8AC3E}">
        <p14:creationId xmlns:p14="http://schemas.microsoft.com/office/powerpoint/2010/main" val="1909895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afterEffect">
                                  <p:stCondLst>
                                    <p:cond delay="0"/>
                                  </p:stCondLst>
                                  <p:childTnLst>
                                    <p:animMotion origin="layout" path="M -0.01015 0.00023 C 0.01263 0.01435 -0.28437 -0.50093 -0.43828 -0.38658 C -0.59218 -0.27107 -0.91041 0.46782 -0.93333 0.69028 C -0.95638 0.91227 -0.50599 1.81412 -0.49192 1.80532 C -0.46966 1.79236 -0.02695 2.20092 -0.00169 1.94676 " pathEditMode="relative" rAng="0" ptsTypes="AAAAA">
                                      <p:cBhvr>
                                        <p:cTn id="6" dur="2000" fill="hold"/>
                                        <p:tgtEl>
                                          <p:spTgt spid="36"/>
                                        </p:tgtEl>
                                        <p:attrNameLst>
                                          <p:attrName>ppt_x</p:attrName>
                                          <p:attrName>ppt_y</p:attrName>
                                        </p:attrNameLst>
                                      </p:cBhvr>
                                      <p:rCtr x="-45768" y="8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C2599AF9-A5A3-BAE2-F187-BAB9E49F67B3}"/>
              </a:ext>
            </a:extLst>
          </p:cNvPr>
          <p:cNvGrpSpPr/>
          <p:nvPr/>
        </p:nvGrpSpPr>
        <p:grpSpPr>
          <a:xfrm>
            <a:off x="-1006987" y="-297515"/>
            <a:ext cx="13960547" cy="7595025"/>
            <a:chOff x="-1006987" y="-297515"/>
            <a:chExt cx="13960547" cy="7595025"/>
          </a:xfrm>
        </p:grpSpPr>
        <p:sp>
          <p:nvSpPr>
            <p:cNvPr id="5" name="Rectangle 4">
              <a:extLst>
                <a:ext uri="{FF2B5EF4-FFF2-40B4-BE49-F238E27FC236}">
                  <a16:creationId xmlns:a16="http://schemas.microsoft.com/office/drawing/2014/main" id="{CADB3C46-8A76-F762-D40C-073D21EF3E52}"/>
                </a:ext>
              </a:extLst>
            </p:cNvPr>
            <p:cNvSpPr/>
            <p:nvPr/>
          </p:nvSpPr>
          <p:spPr>
            <a:xfrm>
              <a:off x="-1006987" y="0"/>
              <a:ext cx="9612302" cy="6858000"/>
            </a:xfrm>
            <a:prstGeom prst="rect">
              <a:avLst/>
            </a:prstGeom>
            <a:solidFill>
              <a:schemeClr val="bg1"/>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A26843CF-4A29-07CB-19F4-F07036ECD580}"/>
                </a:ext>
              </a:extLst>
            </p:cNvPr>
            <p:cNvSpPr/>
            <p:nvPr/>
          </p:nvSpPr>
          <p:spPr>
            <a:xfrm>
              <a:off x="5364040" y="-297515"/>
              <a:ext cx="7589520" cy="7595025"/>
            </a:xfrm>
            <a:prstGeom prst="ellipse">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Content Placeholder 8" descr="Diagram&#10;&#10;Description automatically generated with low confidence">
            <a:extLst>
              <a:ext uri="{FF2B5EF4-FFF2-40B4-BE49-F238E27FC236}">
                <a16:creationId xmlns:a16="http://schemas.microsoft.com/office/drawing/2014/main" id="{FEECF6A4-0176-C17B-7C24-3289D49B44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50" t="6468" r="255" b="4450"/>
          <a:stretch/>
        </p:blipFill>
        <p:spPr>
          <a:xfrm>
            <a:off x="6451047" y="943692"/>
            <a:ext cx="9660835" cy="4970616"/>
          </a:xfrm>
        </p:spPr>
      </p:pic>
      <p:pic>
        <p:nvPicPr>
          <p:cNvPr id="10" name="Content Placeholder 8" descr="Map&#10;&#10;Description automatically generated" hidden="1">
            <a:extLst>
              <a:ext uri="{FF2B5EF4-FFF2-40B4-BE49-F238E27FC236}">
                <a16:creationId xmlns:a16="http://schemas.microsoft.com/office/drawing/2014/main" id="{7227EE83-6692-3EA3-A3A6-29427734728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9660" t="25918" r="27016" b="21010"/>
          <a:stretch/>
        </p:blipFill>
        <p:spPr>
          <a:xfrm>
            <a:off x="6606761" y="1060288"/>
            <a:ext cx="7543800" cy="4854020"/>
          </a:xfrm>
          <a:prstGeom prst="rect">
            <a:avLst/>
          </a:prstGeom>
        </p:spPr>
      </p:pic>
      <p:sp>
        <p:nvSpPr>
          <p:cNvPr id="11" name="Oval 10">
            <a:extLst>
              <a:ext uri="{FF2B5EF4-FFF2-40B4-BE49-F238E27FC236}">
                <a16:creationId xmlns:a16="http://schemas.microsoft.com/office/drawing/2014/main" id="{0A44A8C9-EE00-D19D-9172-2945569BD29C}"/>
              </a:ext>
            </a:extLst>
          </p:cNvPr>
          <p:cNvSpPr/>
          <p:nvPr/>
        </p:nvSpPr>
        <p:spPr>
          <a:xfrm>
            <a:off x="11108745" y="3068320"/>
            <a:ext cx="238760" cy="228600"/>
          </a:xfrm>
          <a:prstGeom prst="ellipse">
            <a:avLst/>
          </a:prstGeom>
          <a:solidFill>
            <a:srgbClr val="E940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846AAAE-64EA-04A7-2F58-87A156F569E6}"/>
              </a:ext>
            </a:extLst>
          </p:cNvPr>
          <p:cNvSpPr/>
          <p:nvPr/>
        </p:nvSpPr>
        <p:spPr>
          <a:xfrm>
            <a:off x="10996562" y="3378200"/>
            <a:ext cx="254422" cy="243596"/>
          </a:xfrm>
          <a:prstGeom prst="ellipse">
            <a:avLst/>
          </a:prstGeom>
          <a:solidFill>
            <a:srgbClr val="9C103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0969330-9DE5-A1E2-0F68-9980BB0608AB}"/>
              </a:ext>
            </a:extLst>
          </p:cNvPr>
          <p:cNvSpPr/>
          <p:nvPr/>
        </p:nvSpPr>
        <p:spPr>
          <a:xfrm>
            <a:off x="10597891" y="2934587"/>
            <a:ext cx="180654" cy="180087"/>
          </a:xfrm>
          <a:prstGeom prst="ellipse">
            <a:avLst/>
          </a:prstGeom>
          <a:solidFill>
            <a:srgbClr val="F9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F516B48-08FC-5E12-0E23-3B26C6D6A72E}"/>
              </a:ext>
            </a:extLst>
          </p:cNvPr>
          <p:cNvSpPr/>
          <p:nvPr/>
        </p:nvSpPr>
        <p:spPr>
          <a:xfrm>
            <a:off x="10276581" y="2952750"/>
            <a:ext cx="143824" cy="148800"/>
          </a:xfrm>
          <a:prstGeom prst="ellipse">
            <a:avLst/>
          </a:prstGeom>
          <a:solidFill>
            <a:srgbClr val="FDA1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9815096-5887-7B74-E3A2-2A084E65610A}"/>
              </a:ext>
            </a:extLst>
          </p:cNvPr>
          <p:cNvSpPr/>
          <p:nvPr/>
        </p:nvSpPr>
        <p:spPr>
          <a:xfrm>
            <a:off x="9799696" y="3675419"/>
            <a:ext cx="180654" cy="180088"/>
          </a:xfrm>
          <a:prstGeom prst="ellipse">
            <a:avLst/>
          </a:prstGeom>
          <a:solidFill>
            <a:srgbClr val="F9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05B6172-AE33-6AB7-880D-6273811EA5CE}"/>
              </a:ext>
            </a:extLst>
          </p:cNvPr>
          <p:cNvSpPr/>
          <p:nvPr/>
        </p:nvSpPr>
        <p:spPr>
          <a:xfrm>
            <a:off x="9596503" y="3950439"/>
            <a:ext cx="225732" cy="223416"/>
          </a:xfrm>
          <a:prstGeom prst="ellipse">
            <a:avLst/>
          </a:prstGeom>
          <a:solidFill>
            <a:srgbClr val="F262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F7DB6C6-8DCD-B3BD-507F-09AA363E7986}"/>
              </a:ext>
            </a:extLst>
          </p:cNvPr>
          <p:cNvSpPr/>
          <p:nvPr/>
        </p:nvSpPr>
        <p:spPr>
          <a:xfrm>
            <a:off x="9546331" y="4331439"/>
            <a:ext cx="237804" cy="228218"/>
          </a:xfrm>
          <a:prstGeom prst="ellipse">
            <a:avLst/>
          </a:prstGeom>
          <a:solidFill>
            <a:srgbClr val="CD243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B04C0BF-493B-1AEB-FB65-1A3002CD8DF6}"/>
              </a:ext>
            </a:extLst>
          </p:cNvPr>
          <p:cNvSpPr/>
          <p:nvPr/>
        </p:nvSpPr>
        <p:spPr>
          <a:xfrm>
            <a:off x="10003210" y="4514850"/>
            <a:ext cx="167639" cy="175260"/>
          </a:xfrm>
          <a:prstGeom prst="ellipse">
            <a:avLst/>
          </a:prstGeom>
          <a:solidFill>
            <a:srgbClr val="F2806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C788F64E-965B-9349-C2FD-37B50B4FBFC0}"/>
              </a:ext>
            </a:extLst>
          </p:cNvPr>
          <p:cNvSpPr/>
          <p:nvPr/>
        </p:nvSpPr>
        <p:spPr>
          <a:xfrm>
            <a:off x="9187870" y="4758133"/>
            <a:ext cx="171450" cy="166292"/>
          </a:xfrm>
          <a:prstGeom prst="ellipse">
            <a:avLst/>
          </a:prstGeom>
          <a:solidFill>
            <a:srgbClr val="FA836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06A85DF-3C9C-35A9-94D0-AA98D65990E7}"/>
              </a:ext>
            </a:extLst>
          </p:cNvPr>
          <p:cNvSpPr/>
          <p:nvPr/>
        </p:nvSpPr>
        <p:spPr>
          <a:xfrm>
            <a:off x="9405039" y="4899660"/>
            <a:ext cx="141291" cy="146684"/>
          </a:xfrm>
          <a:prstGeom prst="ellipse">
            <a:avLst/>
          </a:prstGeom>
          <a:solidFill>
            <a:srgbClr val="E7968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CD96EAD1-378A-5DDF-5CF9-218ED77C7216}"/>
              </a:ext>
            </a:extLst>
          </p:cNvPr>
          <p:cNvSpPr/>
          <p:nvPr/>
        </p:nvSpPr>
        <p:spPr>
          <a:xfrm>
            <a:off x="10417237" y="5092739"/>
            <a:ext cx="180654" cy="180088"/>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9F3D1B80-F5A5-8C31-B393-3876102262F5}"/>
              </a:ext>
            </a:extLst>
          </p:cNvPr>
          <p:cNvSpPr/>
          <p:nvPr/>
        </p:nvSpPr>
        <p:spPr>
          <a:xfrm>
            <a:off x="10087028" y="5478781"/>
            <a:ext cx="140971" cy="139064"/>
          </a:xfrm>
          <a:prstGeom prst="ellipse">
            <a:avLst/>
          </a:prstGeom>
          <a:solidFill>
            <a:srgbClr val="FDA18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Looney">
            <a:extLst>
              <a:ext uri="{FF2B5EF4-FFF2-40B4-BE49-F238E27FC236}">
                <a16:creationId xmlns:a16="http://schemas.microsoft.com/office/drawing/2014/main" id="{5A5ADFA5-EA73-8F0A-2E05-16B006A8526B}"/>
              </a:ext>
            </a:extLst>
          </p:cNvPr>
          <p:cNvGrpSpPr/>
          <p:nvPr/>
        </p:nvGrpSpPr>
        <p:grpSpPr>
          <a:xfrm>
            <a:off x="182517" y="6433395"/>
            <a:ext cx="5012857" cy="3040805"/>
            <a:chOff x="182517" y="337395"/>
            <a:chExt cx="5012857" cy="3040805"/>
          </a:xfrm>
        </p:grpSpPr>
        <p:pic>
          <p:nvPicPr>
            <p:cNvPr id="23" name="Picture 22" descr="A picture containing text, sky, building, outdoor&#10;&#10;Description automatically generated">
              <a:extLst>
                <a:ext uri="{FF2B5EF4-FFF2-40B4-BE49-F238E27FC236}">
                  <a16:creationId xmlns:a16="http://schemas.microsoft.com/office/drawing/2014/main" id="{EDC0FEFF-7C51-8C5E-EB07-1551DCBCB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17" y="337395"/>
              <a:ext cx="4642451" cy="3040805"/>
            </a:xfrm>
            <a:prstGeom prst="rect">
              <a:avLst/>
            </a:prstGeom>
          </p:spPr>
        </p:pic>
        <p:sp>
          <p:nvSpPr>
            <p:cNvPr id="33" name="Oval 32">
              <a:extLst>
                <a:ext uri="{FF2B5EF4-FFF2-40B4-BE49-F238E27FC236}">
                  <a16:creationId xmlns:a16="http://schemas.microsoft.com/office/drawing/2014/main" id="{7AFC5F0F-134F-347A-6F60-54014F39EABA}"/>
                </a:ext>
              </a:extLst>
            </p:cNvPr>
            <p:cNvSpPr/>
            <p:nvPr/>
          </p:nvSpPr>
          <p:spPr>
            <a:xfrm>
              <a:off x="4933363" y="164592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Library">
            <a:extLst>
              <a:ext uri="{FF2B5EF4-FFF2-40B4-BE49-F238E27FC236}">
                <a16:creationId xmlns:a16="http://schemas.microsoft.com/office/drawing/2014/main" id="{8C11B02E-258F-2874-3E63-05693E19BC71}"/>
              </a:ext>
            </a:extLst>
          </p:cNvPr>
          <p:cNvGrpSpPr/>
          <p:nvPr/>
        </p:nvGrpSpPr>
        <p:grpSpPr>
          <a:xfrm>
            <a:off x="208167" y="-3173554"/>
            <a:ext cx="4994827" cy="3040805"/>
            <a:chOff x="208167" y="6458126"/>
            <a:chExt cx="4994827" cy="3040805"/>
          </a:xfrm>
        </p:grpSpPr>
        <p:pic>
          <p:nvPicPr>
            <p:cNvPr id="25" name="Picture 24" descr="A large building with columns and a lawn in front of it&#10;&#10;Description automatically generated with medium confidence">
              <a:extLst>
                <a:ext uri="{FF2B5EF4-FFF2-40B4-BE49-F238E27FC236}">
                  <a16:creationId xmlns:a16="http://schemas.microsoft.com/office/drawing/2014/main" id="{7BBD0CD5-8A45-C791-59B7-4679D29913B1}"/>
                </a:ext>
              </a:extLst>
            </p:cNvPr>
            <p:cNvPicPr>
              <a:picLocks noChangeAspect="1"/>
            </p:cNvPicPr>
            <p:nvPr/>
          </p:nvPicPr>
          <p:blipFill rotWithShape="1">
            <a:blip r:embed="rId5">
              <a:extLst>
                <a:ext uri="{28A0092B-C50C-407E-A947-70E740481C1C}">
                  <a14:useLocalDpi xmlns:a14="http://schemas.microsoft.com/office/drawing/2010/main" val="0"/>
                </a:ext>
              </a:extLst>
            </a:blip>
            <a:srcRect l="7278" r="7244"/>
            <a:stretch/>
          </p:blipFill>
          <p:spPr>
            <a:xfrm>
              <a:off x="208167" y="6458126"/>
              <a:ext cx="4620831" cy="3040805"/>
            </a:xfrm>
            <a:prstGeom prst="rect">
              <a:avLst/>
            </a:prstGeom>
          </p:spPr>
        </p:pic>
        <p:sp>
          <p:nvSpPr>
            <p:cNvPr id="34" name="Oval 33">
              <a:extLst>
                <a:ext uri="{FF2B5EF4-FFF2-40B4-BE49-F238E27FC236}">
                  <a16:creationId xmlns:a16="http://schemas.microsoft.com/office/drawing/2014/main" id="{054501E9-22AA-61BE-4949-5A8DDC1F8239}"/>
                </a:ext>
              </a:extLst>
            </p:cNvPr>
            <p:cNvSpPr/>
            <p:nvPr/>
          </p:nvSpPr>
          <p:spPr>
            <a:xfrm>
              <a:off x="4940983" y="793242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Uni View">
            <a:extLst>
              <a:ext uri="{FF2B5EF4-FFF2-40B4-BE49-F238E27FC236}">
                <a16:creationId xmlns:a16="http://schemas.microsoft.com/office/drawing/2014/main" id="{F2665E12-34CC-F788-7B17-E4C035B72123}"/>
              </a:ext>
            </a:extLst>
          </p:cNvPr>
          <p:cNvGrpSpPr/>
          <p:nvPr/>
        </p:nvGrpSpPr>
        <p:grpSpPr>
          <a:xfrm>
            <a:off x="182517" y="227426"/>
            <a:ext cx="5012857" cy="3040804"/>
            <a:chOff x="182517" y="9859106"/>
            <a:chExt cx="5012857" cy="3040804"/>
          </a:xfrm>
        </p:grpSpPr>
        <p:pic>
          <p:nvPicPr>
            <p:cNvPr id="27" name="Picture 26" descr="A street with tall buildings on either side of it&#10;&#10;Description automatically generated with low confidence">
              <a:extLst>
                <a:ext uri="{FF2B5EF4-FFF2-40B4-BE49-F238E27FC236}">
                  <a16:creationId xmlns:a16="http://schemas.microsoft.com/office/drawing/2014/main" id="{449ED6BF-B825-B80A-940C-4AF3E286C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517" y="9859106"/>
              <a:ext cx="4617984" cy="3040804"/>
            </a:xfrm>
            <a:prstGeom prst="rect">
              <a:avLst/>
            </a:prstGeom>
          </p:spPr>
        </p:pic>
        <p:sp>
          <p:nvSpPr>
            <p:cNvPr id="35" name="Oval 34">
              <a:extLst>
                <a:ext uri="{FF2B5EF4-FFF2-40B4-BE49-F238E27FC236}">
                  <a16:creationId xmlns:a16="http://schemas.microsoft.com/office/drawing/2014/main" id="{B13A8870-2B9D-CC86-B64F-5D05A1BD9EC3}"/>
                </a:ext>
              </a:extLst>
            </p:cNvPr>
            <p:cNvSpPr/>
            <p:nvPr/>
          </p:nvSpPr>
          <p:spPr>
            <a:xfrm>
              <a:off x="4933363" y="11254740"/>
              <a:ext cx="262011" cy="244838"/>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Rectangle 6" hidden="1">
            <a:extLst>
              <a:ext uri="{FF2B5EF4-FFF2-40B4-BE49-F238E27FC236}">
                <a16:creationId xmlns:a16="http://schemas.microsoft.com/office/drawing/2014/main" id="{B01BD9FC-8E49-2E15-C373-F85D78677FE4}"/>
              </a:ext>
            </a:extLst>
          </p:cNvPr>
          <p:cNvSpPr/>
          <p:nvPr/>
        </p:nvSpPr>
        <p:spPr>
          <a:xfrm>
            <a:off x="0" y="0"/>
            <a:ext cx="12192000" cy="6858000"/>
          </a:xfrm>
          <a:prstGeom prst="rect">
            <a:avLst/>
          </a:prstGeom>
          <a:gradFill flip="none" rotWithShape="1">
            <a:gsLst>
              <a:gs pos="30000">
                <a:schemeClr val="bg1">
                  <a:alpha val="25000"/>
                </a:schemeClr>
              </a:gs>
              <a:gs pos="0">
                <a:schemeClr val="bg1">
                  <a:alpha val="0"/>
                </a:schemeClr>
              </a:gs>
              <a:gs pos="100000">
                <a:schemeClr val="bg1">
                  <a:alpha val="75000"/>
                </a:schemeClr>
              </a:gs>
            </a:gsLst>
            <a:lin ang="0" scaled="1"/>
            <a:tileRect/>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E430BA47-CE32-5405-210F-204A3EE50736}"/>
              </a:ext>
            </a:extLst>
          </p:cNvPr>
          <p:cNvSpPr/>
          <p:nvPr/>
        </p:nvSpPr>
        <p:spPr>
          <a:xfrm>
            <a:off x="0" y="-23446"/>
            <a:ext cx="5240654" cy="8168640"/>
          </a:xfrm>
          <a:prstGeom prst="rect">
            <a:avLst/>
          </a:prstGeom>
          <a:gradFill flip="none" rotWithShape="1">
            <a:gsLst>
              <a:gs pos="30000">
                <a:schemeClr val="bg1">
                  <a:alpha val="25000"/>
                </a:schemeClr>
              </a:gs>
              <a:gs pos="0">
                <a:schemeClr val="bg1">
                  <a:alpha val="0"/>
                </a:schemeClr>
              </a:gs>
              <a:gs pos="100000">
                <a:schemeClr val="bg1">
                  <a:alpha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0904D323-1C55-619E-6BC3-A1E2C724659B}"/>
              </a:ext>
            </a:extLst>
          </p:cNvPr>
          <p:cNvCxnSpPr/>
          <p:nvPr/>
        </p:nvCxnSpPr>
        <p:spPr>
          <a:xfrm>
            <a:off x="5064369" y="-1760085"/>
            <a:ext cx="0" cy="15615139"/>
          </a:xfrm>
          <a:prstGeom prst="line">
            <a:avLst/>
          </a:prstGeom>
          <a:ln w="63500">
            <a:solidFill>
              <a:srgbClr val="CD243D"/>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D4223F0-75FE-3EAF-06A8-F86D90104291}"/>
              </a:ext>
            </a:extLst>
          </p:cNvPr>
          <p:cNvSpPr txBox="1"/>
          <p:nvPr/>
        </p:nvSpPr>
        <p:spPr>
          <a:xfrm>
            <a:off x="168569" y="3580797"/>
            <a:ext cx="3939027" cy="1015663"/>
          </a:xfrm>
          <a:prstGeom prst="rect">
            <a:avLst/>
          </a:prstGeom>
          <a:noFill/>
        </p:spPr>
        <p:txBody>
          <a:bodyPr wrap="none" rtlCol="0">
            <a:spAutoFit/>
          </a:bodyPr>
          <a:lstStyle/>
          <a:p>
            <a:r>
              <a:rPr lang="en-IN" b="1" dirty="0"/>
              <a:t>University View:</a:t>
            </a:r>
          </a:p>
          <a:p>
            <a:endParaRPr lang="en-IN" sz="1400" dirty="0"/>
          </a:p>
          <a:p>
            <a:r>
              <a:rPr lang="en-IN" sz="1400" dirty="0"/>
              <a:t>Count of </a:t>
            </a:r>
            <a:r>
              <a:rPr lang="en-IN" sz="1400" dirty="0" err="1"/>
              <a:t>Picups</a:t>
            </a:r>
            <a:r>
              <a:rPr lang="en-IN" sz="1400" dirty="0"/>
              <a:t> : 4</a:t>
            </a:r>
          </a:p>
          <a:p>
            <a:r>
              <a:rPr lang="en-IN" sz="1400" dirty="0"/>
              <a:t>Proximity to recreational clubs and student housing</a:t>
            </a:r>
          </a:p>
        </p:txBody>
      </p:sp>
      <p:cxnSp>
        <p:nvCxnSpPr>
          <p:cNvPr id="6" name="Straight Arrow Connector 5">
            <a:extLst>
              <a:ext uri="{FF2B5EF4-FFF2-40B4-BE49-F238E27FC236}">
                <a16:creationId xmlns:a16="http://schemas.microsoft.com/office/drawing/2014/main" id="{785D5CB1-CB12-8018-876A-27EDA1DF46F8}"/>
              </a:ext>
            </a:extLst>
          </p:cNvPr>
          <p:cNvCxnSpPr>
            <a:cxnSpLocks/>
          </p:cNvCxnSpPr>
          <p:nvPr/>
        </p:nvCxnSpPr>
        <p:spPr>
          <a:xfrm>
            <a:off x="9146836" y="4398276"/>
            <a:ext cx="399494" cy="35705"/>
          </a:xfrm>
          <a:prstGeom prst="straightConnector1">
            <a:avLst/>
          </a:prstGeom>
          <a:ln w="63500">
            <a:solidFill>
              <a:srgbClr val="CD243D"/>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9B8913C-9A11-19E9-1CA6-6140F5B1AB58}"/>
              </a:ext>
            </a:extLst>
          </p:cNvPr>
          <p:cNvSpPr txBox="1"/>
          <p:nvPr/>
        </p:nvSpPr>
        <p:spPr>
          <a:xfrm>
            <a:off x="7213880" y="271217"/>
            <a:ext cx="4523607" cy="646331"/>
          </a:xfrm>
          <a:prstGeom prst="rect">
            <a:avLst/>
          </a:prstGeom>
          <a:noFill/>
        </p:spPr>
        <p:txBody>
          <a:bodyPr wrap="square">
            <a:spAutoFit/>
          </a:bodyPr>
          <a:lstStyle/>
          <a:p>
            <a:r>
              <a:rPr lang="en-US" sz="1800" b="1" dirty="0"/>
              <a:t>What is the count of </a:t>
            </a:r>
            <a:r>
              <a:rPr lang="en-US" sz="1800" b="1" dirty="0" err="1"/>
              <a:t>NiteRide</a:t>
            </a:r>
            <a:r>
              <a:rPr lang="en-US" sz="1800" b="1" dirty="0"/>
              <a:t> booking requests in each location? </a:t>
            </a:r>
            <a:endParaRPr lang="en-IN" sz="1800" b="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A596972E-9E67-068A-7859-5DBA8AB6924E}"/>
              </a:ext>
            </a:extLst>
          </p:cNvPr>
          <p:cNvSpPr txBox="1"/>
          <p:nvPr/>
        </p:nvSpPr>
        <p:spPr>
          <a:xfrm>
            <a:off x="157792" y="120664"/>
            <a:ext cx="5035303" cy="461665"/>
          </a:xfrm>
          <a:prstGeom prst="rect">
            <a:avLst/>
          </a:prstGeom>
          <a:noFill/>
        </p:spPr>
        <p:txBody>
          <a:bodyPr wrap="square" rtlCol="0">
            <a:spAutoFit/>
          </a:bodyPr>
          <a:lstStyle/>
          <a:p>
            <a:r>
              <a:rPr lang="en-IN" sz="2400" b="1" dirty="0"/>
              <a:t>Top 3 pickup Locations</a:t>
            </a:r>
          </a:p>
        </p:txBody>
      </p:sp>
    </p:spTree>
    <p:extLst>
      <p:ext uri="{BB962C8B-B14F-4D97-AF65-F5344CB8AC3E}">
        <p14:creationId xmlns:p14="http://schemas.microsoft.com/office/powerpoint/2010/main" val="3789975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6A3D8B8-2108-77E5-35E3-839783EBDFE7}"/>
              </a:ext>
            </a:extLst>
          </p:cNvPr>
          <p:cNvSpPr/>
          <p:nvPr/>
        </p:nvSpPr>
        <p:spPr>
          <a:xfrm>
            <a:off x="-2303169" y="-1439891"/>
            <a:ext cx="7774329" cy="946966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0CCCCC6A-846E-D1A2-3C2E-CB6579E59E01}"/>
              </a:ext>
            </a:extLst>
          </p:cNvPr>
          <p:cNvSpPr/>
          <p:nvPr/>
        </p:nvSpPr>
        <p:spPr>
          <a:xfrm>
            <a:off x="14345856" y="1166149"/>
            <a:ext cx="3715473" cy="4525701"/>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C1D2AA3-8AD2-5FB5-91CE-6790DB3685A1}"/>
              </a:ext>
            </a:extLst>
          </p:cNvPr>
          <p:cNvSpPr txBox="1"/>
          <p:nvPr/>
        </p:nvSpPr>
        <p:spPr>
          <a:xfrm>
            <a:off x="15070108" y="1813560"/>
            <a:ext cx="2266967" cy="461665"/>
          </a:xfrm>
          <a:prstGeom prst="rect">
            <a:avLst/>
          </a:prstGeom>
          <a:noFill/>
        </p:spPr>
        <p:txBody>
          <a:bodyPr wrap="none" rtlCol="0">
            <a:spAutoFit/>
          </a:bodyPr>
          <a:lstStyle/>
          <a:p>
            <a:r>
              <a:rPr lang="en-IN" sz="2400" b="1" dirty="0" err="1">
                <a:latin typeface="Roboto" panose="02000000000000000000" pitchFamily="2" charset="0"/>
                <a:ea typeface="Roboto" panose="02000000000000000000" pitchFamily="2" charset="0"/>
              </a:rPr>
              <a:t>NiteRide</a:t>
            </a:r>
            <a:r>
              <a:rPr lang="en-IN" sz="2400" b="1" dirty="0">
                <a:latin typeface="Roboto" panose="02000000000000000000" pitchFamily="2" charset="0"/>
                <a:ea typeface="Roboto" panose="02000000000000000000" pitchFamily="2" charset="0"/>
              </a:rPr>
              <a:t> Drops</a:t>
            </a:r>
          </a:p>
        </p:txBody>
      </p:sp>
      <p:sp>
        <p:nvSpPr>
          <p:cNvPr id="2" name="Rectangle: Rounded Corners 1">
            <a:hlinkClick r:id="rId4" action="ppaction://hlinksldjump"/>
            <a:extLst>
              <a:ext uri="{FF2B5EF4-FFF2-40B4-BE49-F238E27FC236}">
                <a16:creationId xmlns:a16="http://schemas.microsoft.com/office/drawing/2014/main" id="{8A314334-8B15-8705-3834-C4E6958CBA8D}"/>
              </a:ext>
            </a:extLst>
          </p:cNvPr>
          <p:cNvSpPr/>
          <p:nvPr/>
        </p:nvSpPr>
        <p:spPr>
          <a:xfrm>
            <a:off x="6446520" y="1356360"/>
            <a:ext cx="5166360" cy="944880"/>
          </a:xfrm>
          <a:prstGeom prst="roundRect">
            <a:avLst/>
          </a:prstGeom>
          <a:solidFill>
            <a:srgbClr val="EC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solidFill>
              </a:rPr>
              <a:t>Query</a:t>
            </a:r>
            <a:endParaRPr lang="en-IN" sz="1800" b="1" dirty="0">
              <a:solidFill>
                <a:schemeClr val="bg1"/>
              </a:solidFill>
            </a:endParaRPr>
          </a:p>
        </p:txBody>
      </p:sp>
      <p:sp>
        <p:nvSpPr>
          <p:cNvPr id="4" name="Rectangle: Rounded Corners 3">
            <a:hlinkClick r:id="rId5" action="ppaction://hlinksldjump"/>
            <a:extLst>
              <a:ext uri="{FF2B5EF4-FFF2-40B4-BE49-F238E27FC236}">
                <a16:creationId xmlns:a16="http://schemas.microsoft.com/office/drawing/2014/main" id="{1A8B8286-5880-0FC4-5A71-DBB64A846651}"/>
              </a:ext>
            </a:extLst>
          </p:cNvPr>
          <p:cNvSpPr/>
          <p:nvPr/>
        </p:nvSpPr>
        <p:spPr>
          <a:xfrm>
            <a:off x="6477000" y="2811780"/>
            <a:ext cx="5166360" cy="944880"/>
          </a:xfrm>
          <a:prstGeom prst="roundRect">
            <a:avLst/>
          </a:prstGeom>
          <a:solidFill>
            <a:srgbClr val="D6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lumMod val="85000"/>
                    <a:lumOff val="15000"/>
                  </a:schemeClr>
                </a:solidFill>
              </a:rPr>
              <a:t>Result</a:t>
            </a:r>
            <a:endParaRPr lang="en-IN" sz="1800" b="1" dirty="0">
              <a:solidFill>
                <a:schemeClr val="bg1">
                  <a:lumMod val="85000"/>
                  <a:lumOff val="15000"/>
                </a:schemeClr>
              </a:solidFill>
            </a:endParaRPr>
          </a:p>
        </p:txBody>
      </p:sp>
      <p:sp>
        <p:nvSpPr>
          <p:cNvPr id="10" name="Rectangle: Rounded Corners 9">
            <a:hlinkClick r:id="rId6" action="ppaction://hlinksldjump"/>
            <a:extLst>
              <a:ext uri="{FF2B5EF4-FFF2-40B4-BE49-F238E27FC236}">
                <a16:creationId xmlns:a16="http://schemas.microsoft.com/office/drawing/2014/main" id="{E8CD75BE-620F-3412-F8C0-8CC51F1954F0}"/>
              </a:ext>
            </a:extLst>
          </p:cNvPr>
          <p:cNvSpPr/>
          <p:nvPr/>
        </p:nvSpPr>
        <p:spPr>
          <a:xfrm>
            <a:off x="6477000" y="4267200"/>
            <a:ext cx="5166360" cy="944880"/>
          </a:xfrm>
          <a:prstGeom prst="roundRect">
            <a:avLst/>
          </a:prstGeom>
          <a:solidFill>
            <a:srgbClr val="6B7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lumMod val="95000"/>
                    <a:lumOff val="5000"/>
                  </a:schemeClr>
                </a:solidFill>
              </a:rPr>
              <a:t>Visualization</a:t>
            </a:r>
            <a:endParaRPr lang="en-IN" sz="1800" b="1" dirty="0">
              <a:solidFill>
                <a:schemeClr val="bg1">
                  <a:lumMod val="95000"/>
                  <a:lumOff val="5000"/>
                </a:schemeClr>
              </a:solidFill>
            </a:endParaRPr>
          </a:p>
        </p:txBody>
      </p:sp>
      <p:sp>
        <p:nvSpPr>
          <p:cNvPr id="7" name="Rectangle: Rounded Corners 6">
            <a:hlinkClick r:id="rId7" action="ppaction://hlinksldjump"/>
            <a:extLst>
              <a:ext uri="{FF2B5EF4-FFF2-40B4-BE49-F238E27FC236}">
                <a16:creationId xmlns:a16="http://schemas.microsoft.com/office/drawing/2014/main" id="{C3204F92-902A-26D8-C6EF-96F7F039CD30}"/>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13" name="TextBox 12">
            <a:extLst>
              <a:ext uri="{FF2B5EF4-FFF2-40B4-BE49-F238E27FC236}">
                <a16:creationId xmlns:a16="http://schemas.microsoft.com/office/drawing/2014/main" id="{99C305DA-8206-659E-48D8-9AD4ECBCF3AC}"/>
              </a:ext>
            </a:extLst>
          </p:cNvPr>
          <p:cNvSpPr txBox="1"/>
          <p:nvPr/>
        </p:nvSpPr>
        <p:spPr>
          <a:xfrm>
            <a:off x="6430896" y="404562"/>
            <a:ext cx="5629924" cy="954107"/>
          </a:xfrm>
          <a:prstGeom prst="rect">
            <a:avLst/>
          </a:prstGeom>
          <a:noFill/>
        </p:spPr>
        <p:txBody>
          <a:bodyPr wrap="square" rtlCol="0">
            <a:spAutoFit/>
          </a:bodyPr>
          <a:lstStyle/>
          <a:p>
            <a:r>
              <a:rPr lang="en-US" sz="2800" dirty="0"/>
              <a:t>3:What is the count of Vehicles in each Route?</a:t>
            </a:r>
          </a:p>
        </p:txBody>
      </p:sp>
    </p:spTree>
    <p:extLst>
      <p:ext uri="{BB962C8B-B14F-4D97-AF65-F5344CB8AC3E}">
        <p14:creationId xmlns:p14="http://schemas.microsoft.com/office/powerpoint/2010/main" val="293291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7AAEE4B3-AD6D-F2DE-6FB2-09AC15235219}"/>
              </a:ext>
            </a:extLst>
          </p:cNvPr>
          <p:cNvSpPr/>
          <p:nvPr/>
        </p:nvSpPr>
        <p:spPr>
          <a:xfrm>
            <a:off x="-9862209" y="-1439891"/>
            <a:ext cx="7774329" cy="946966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AE0CFCE-C671-AE46-575F-002FD29114DC}"/>
              </a:ext>
            </a:extLst>
          </p:cNvPr>
          <p:cNvSpPr/>
          <p:nvPr/>
        </p:nvSpPr>
        <p:spPr>
          <a:xfrm>
            <a:off x="228600" y="198296"/>
            <a:ext cx="5166360" cy="944880"/>
          </a:xfrm>
          <a:prstGeom prst="roundRect">
            <a:avLst/>
          </a:prstGeom>
          <a:solidFill>
            <a:srgbClr val="EC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EB446295-16A9-DFB5-99A5-86D16203AF3D}"/>
              </a:ext>
            </a:extLst>
          </p:cNvPr>
          <p:cNvSpPr txBox="1"/>
          <p:nvPr/>
        </p:nvSpPr>
        <p:spPr>
          <a:xfrm>
            <a:off x="2042160" y="470681"/>
            <a:ext cx="1539240" cy="400110"/>
          </a:xfrm>
          <a:prstGeom prst="rect">
            <a:avLst/>
          </a:prstGeom>
          <a:noFill/>
        </p:spPr>
        <p:txBody>
          <a:bodyPr wrap="square">
            <a:spAutoFit/>
          </a:bodyPr>
          <a:lstStyle/>
          <a:p>
            <a:pPr algn="ctr"/>
            <a:r>
              <a:rPr lang="en-IN" sz="2000" b="1" dirty="0">
                <a:solidFill>
                  <a:schemeClr val="bg1"/>
                </a:solidFill>
              </a:rPr>
              <a:t>Query</a:t>
            </a:r>
          </a:p>
        </p:txBody>
      </p:sp>
      <p:sp>
        <p:nvSpPr>
          <p:cNvPr id="13" name="Rectangle: Rounded Corners 12">
            <a:extLst>
              <a:ext uri="{FF2B5EF4-FFF2-40B4-BE49-F238E27FC236}">
                <a16:creationId xmlns:a16="http://schemas.microsoft.com/office/drawing/2014/main" id="{E0920A5C-D98E-45AC-3ABD-73F9CB51E57C}"/>
              </a:ext>
            </a:extLst>
          </p:cNvPr>
          <p:cNvSpPr/>
          <p:nvPr/>
        </p:nvSpPr>
        <p:spPr>
          <a:xfrm>
            <a:off x="228600" y="1211283"/>
            <a:ext cx="960120" cy="195020"/>
          </a:xfrm>
          <a:prstGeom prst="roundRect">
            <a:avLst/>
          </a:prstGeom>
          <a:solidFill>
            <a:srgbClr val="D6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73A5DC3F-99C6-19C2-E272-0E701647C030}"/>
              </a:ext>
            </a:extLst>
          </p:cNvPr>
          <p:cNvSpPr/>
          <p:nvPr/>
        </p:nvSpPr>
        <p:spPr>
          <a:xfrm>
            <a:off x="228600" y="1474410"/>
            <a:ext cx="960124" cy="175598"/>
          </a:xfrm>
          <a:prstGeom prst="roundRect">
            <a:avLst/>
          </a:prstGeom>
          <a:solidFill>
            <a:srgbClr val="6B7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B890398-46E3-40AE-F85B-0AB7E7ADCE52}"/>
              </a:ext>
            </a:extLst>
          </p:cNvPr>
          <p:cNvSpPr txBox="1"/>
          <p:nvPr/>
        </p:nvSpPr>
        <p:spPr>
          <a:xfrm>
            <a:off x="1442357" y="1789054"/>
            <a:ext cx="11364685" cy="523220"/>
          </a:xfrm>
          <a:prstGeom prst="rect">
            <a:avLst/>
          </a:prstGeom>
          <a:noFill/>
        </p:spPr>
        <p:txBody>
          <a:bodyPr wrap="square" rtlCol="0">
            <a:spAutoFit/>
          </a:bodyPr>
          <a:lstStyle/>
          <a:p>
            <a:r>
              <a:rPr lang="en-US" sz="2800" dirty="0"/>
              <a:t>What is the count of Vehicles in each Route?</a:t>
            </a:r>
          </a:p>
        </p:txBody>
      </p:sp>
      <p:sp>
        <p:nvSpPr>
          <p:cNvPr id="17" name="TextBox 16">
            <a:extLst>
              <a:ext uri="{FF2B5EF4-FFF2-40B4-BE49-F238E27FC236}">
                <a16:creationId xmlns:a16="http://schemas.microsoft.com/office/drawing/2014/main" id="{365D1653-8BED-F240-6ADB-951166412D41}"/>
              </a:ext>
            </a:extLst>
          </p:cNvPr>
          <p:cNvSpPr txBox="1"/>
          <p:nvPr/>
        </p:nvSpPr>
        <p:spPr>
          <a:xfrm>
            <a:off x="1562100" y="2921168"/>
            <a:ext cx="9067800" cy="1015663"/>
          </a:xfrm>
          <a:prstGeom prst="rect">
            <a:avLst/>
          </a:prstGeom>
          <a:noFill/>
        </p:spPr>
        <p:txBody>
          <a:bodyPr wrap="square" rtlCol="0">
            <a:spAutoFit/>
          </a:bodyPr>
          <a:lstStyle/>
          <a:p>
            <a:r>
              <a:rPr lang="en-US" sz="2000"/>
              <a:t>SELECT a.rotNo, COUNT(a.vhId) AS 'Vehicle Count'</a:t>
            </a:r>
          </a:p>
          <a:p>
            <a:r>
              <a:rPr lang="en-US" sz="2000"/>
              <a:t>FROM Assign a</a:t>
            </a:r>
          </a:p>
          <a:p>
            <a:r>
              <a:rPr lang="en-US" sz="2000"/>
              <a:t>GROUP BY a.rotNo</a:t>
            </a:r>
            <a:endParaRPr lang="en-US" sz="2000" dirty="0"/>
          </a:p>
        </p:txBody>
      </p:sp>
      <p:sp>
        <p:nvSpPr>
          <p:cNvPr id="2" name="Rectangle: Rounded Corners 1">
            <a:hlinkClick r:id="rId3" action="ppaction://hlinksldjump"/>
            <a:extLst>
              <a:ext uri="{FF2B5EF4-FFF2-40B4-BE49-F238E27FC236}">
                <a16:creationId xmlns:a16="http://schemas.microsoft.com/office/drawing/2014/main" id="{39E4E831-76E0-3915-09BE-42EF62D49E74}"/>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Tree>
    <p:extLst>
      <p:ext uri="{BB962C8B-B14F-4D97-AF65-F5344CB8AC3E}">
        <p14:creationId xmlns:p14="http://schemas.microsoft.com/office/powerpoint/2010/main" val="2652619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Content Placeholder 8" descr="Map&#10;&#10;Description automatically generated">
            <a:extLst>
              <a:ext uri="{FF2B5EF4-FFF2-40B4-BE49-F238E27FC236}">
                <a16:creationId xmlns:a16="http://schemas.microsoft.com/office/drawing/2014/main" id="{7227EE83-6692-3EA3-A3A6-29427734728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660" t="25918" r="27016" b="21010"/>
          <a:stretch/>
        </p:blipFill>
        <p:spPr>
          <a:xfrm>
            <a:off x="1421296" y="1060288"/>
            <a:ext cx="7543800" cy="4854020"/>
          </a:xfrm>
          <a:prstGeom prst="rect">
            <a:avLst/>
          </a:prstGeom>
        </p:spPr>
      </p:pic>
      <p:pic>
        <p:nvPicPr>
          <p:cNvPr id="5" name="Picture 4" descr="A bus picking up passengers&#10;&#10;Description automatically generated with low confidence">
            <a:extLst>
              <a:ext uri="{FF2B5EF4-FFF2-40B4-BE49-F238E27FC236}">
                <a16:creationId xmlns:a16="http://schemas.microsoft.com/office/drawing/2014/main" id="{AF40D79D-CA59-B810-1166-C8DA677A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 y="0"/>
            <a:ext cx="12184421" cy="6858000"/>
          </a:xfrm>
          <a:prstGeom prst="rect">
            <a:avLst/>
          </a:prstGeom>
        </p:spPr>
      </p:pic>
      <p:sp>
        <p:nvSpPr>
          <p:cNvPr id="6" name="Gradient">
            <a:extLst>
              <a:ext uri="{FF2B5EF4-FFF2-40B4-BE49-F238E27FC236}">
                <a16:creationId xmlns:a16="http://schemas.microsoft.com/office/drawing/2014/main" id="{30AC8220-A8FF-E357-376D-79B60ADD738B}"/>
              </a:ext>
            </a:extLst>
          </p:cNvPr>
          <p:cNvSpPr/>
          <p:nvPr/>
        </p:nvSpPr>
        <p:spPr>
          <a:xfrm>
            <a:off x="-30701" y="1"/>
            <a:ext cx="12590562" cy="6858000"/>
          </a:xfrm>
          <a:prstGeom prst="rect">
            <a:avLst/>
          </a:prstGeom>
          <a:gradFill flip="none" rotWithShape="1">
            <a:gsLst>
              <a:gs pos="4000">
                <a:schemeClr val="accent1">
                  <a:alpha val="0"/>
                  <a:lumMod val="0"/>
                </a:schemeClr>
              </a:gs>
              <a:gs pos="100000">
                <a:schemeClr val="bg1">
                  <a:alpha val="76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UMD DOT">
            <a:extLst>
              <a:ext uri="{FF2B5EF4-FFF2-40B4-BE49-F238E27FC236}">
                <a16:creationId xmlns:a16="http://schemas.microsoft.com/office/drawing/2014/main" id="{903D7B27-FE71-8FE2-0B7F-7110E92C330B}"/>
              </a:ext>
            </a:extLst>
          </p:cNvPr>
          <p:cNvSpPr txBox="1"/>
          <p:nvPr/>
        </p:nvSpPr>
        <p:spPr>
          <a:xfrm>
            <a:off x="5833795" y="1219959"/>
            <a:ext cx="4491523" cy="3046988"/>
          </a:xfrm>
          <a:prstGeom prst="rect">
            <a:avLst/>
          </a:prstGeom>
          <a:noFill/>
        </p:spPr>
        <p:txBody>
          <a:bodyPr wrap="square" rtlCol="0">
            <a:spAutoFit/>
          </a:bodyPr>
          <a:lstStyle/>
          <a:p>
            <a:r>
              <a:rPr lang="en-IN" sz="9600" dirty="0">
                <a:latin typeface="Bodoni MT Black" panose="02070A03080606020203" pitchFamily="18" charset="0"/>
              </a:rPr>
              <a:t>DOTS</a:t>
            </a:r>
            <a:br>
              <a:rPr lang="en-IN" sz="9600" dirty="0">
                <a:latin typeface="Bodoni MT Black" panose="02070A03080606020203" pitchFamily="18" charset="0"/>
              </a:rPr>
            </a:br>
            <a:r>
              <a:rPr lang="en-IN" sz="9600" dirty="0">
                <a:latin typeface="Bodoni MT Black" panose="02070A03080606020203" pitchFamily="18" charset="0"/>
              </a:rPr>
              <a:t>UMD</a:t>
            </a:r>
          </a:p>
        </p:txBody>
      </p:sp>
      <p:pic>
        <p:nvPicPr>
          <p:cNvPr id="8" name="Picture 7" descr="A bus is parked on the side of the road&#10;&#10;Description automatically generated with medium confidence">
            <a:extLst>
              <a:ext uri="{FF2B5EF4-FFF2-40B4-BE49-F238E27FC236}">
                <a16:creationId xmlns:a16="http://schemas.microsoft.com/office/drawing/2014/main" id="{7F20162E-6065-6797-8E37-DADA21B61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145" y="203423"/>
            <a:ext cx="11110840" cy="6253737"/>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1761068"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FDEFC86-5B85-B02D-0BAB-6937F827550E}"/>
              </a:ext>
            </a:extLst>
          </p:cNvPr>
          <p:cNvSpPr txBox="1"/>
          <p:nvPr/>
        </p:nvSpPr>
        <p:spPr>
          <a:xfrm>
            <a:off x="4931653" y="2060993"/>
            <a:ext cx="5825212" cy="3139321"/>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The main objective of this project is to have a simple but efficient database structure for the Department of Transportation in order to maintain the data and to look into real time day-to-day schedules and activities of the various departments that are a part of DOTS. This database along with the university student database can be helpful in increasing the service times and expanding the routes for the benefit of students accordingly. The final aim is to provide seamless transportation service to all the students of the University.</a:t>
            </a:r>
            <a:endParaRPr lang="en-IN" dirty="0">
              <a:latin typeface="Roboto" panose="02000000000000000000" pitchFamily="2" charset="0"/>
              <a:ea typeface="Roboto" panose="02000000000000000000" pitchFamily="2" charset="0"/>
            </a:endParaRPr>
          </a:p>
        </p:txBody>
      </p:sp>
      <p:sp>
        <p:nvSpPr>
          <p:cNvPr id="3" name="Oval 2">
            <a:extLst>
              <a:ext uri="{FF2B5EF4-FFF2-40B4-BE49-F238E27FC236}">
                <a16:creationId xmlns:a16="http://schemas.microsoft.com/office/drawing/2014/main" id="{67C05AC6-FBA5-B467-B357-E96089F629F2}"/>
              </a:ext>
            </a:extLst>
          </p:cNvPr>
          <p:cNvSpPr/>
          <p:nvPr/>
        </p:nvSpPr>
        <p:spPr>
          <a:xfrm>
            <a:off x="-12004431" y="-2203938"/>
            <a:ext cx="12065505" cy="12145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red and white bus&#10;&#10;Description automatically generated">
            <a:extLst>
              <a:ext uri="{FF2B5EF4-FFF2-40B4-BE49-F238E27FC236}">
                <a16:creationId xmlns:a16="http://schemas.microsoft.com/office/drawing/2014/main" id="{EBF65F0F-5981-F219-1B29-34BD8F4F1A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192952">
            <a:off x="-8729367" y="-439061"/>
            <a:ext cx="4986792" cy="2508170"/>
          </a:xfrm>
          <a:prstGeom prst="rect">
            <a:avLst/>
          </a:prstGeom>
        </p:spPr>
      </p:pic>
      <p:pic>
        <p:nvPicPr>
          <p:cNvPr id="9" name="Picture 8" descr="A bus on a black background&#10;&#10;Description automatically generated with low confidence">
            <a:extLst>
              <a:ext uri="{FF2B5EF4-FFF2-40B4-BE49-F238E27FC236}">
                <a16:creationId xmlns:a16="http://schemas.microsoft.com/office/drawing/2014/main" id="{13B8F1DF-222C-3032-461A-7BC3F642A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473" y="1749314"/>
            <a:ext cx="7148440" cy="3595402"/>
          </a:xfrm>
          <a:prstGeom prst="rect">
            <a:avLst/>
          </a:prstGeom>
        </p:spPr>
      </p:pic>
      <p:pic>
        <p:nvPicPr>
          <p:cNvPr id="11" name="Picture 10" descr="A red and white bus&#10;&#10;Description automatically generated with medium confidence">
            <a:extLst>
              <a:ext uri="{FF2B5EF4-FFF2-40B4-BE49-F238E27FC236}">
                <a16:creationId xmlns:a16="http://schemas.microsoft.com/office/drawing/2014/main" id="{2BE1D396-59B3-B0AE-0F3F-7731CBA4AC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flipH="1">
            <a:off x="-9170033" y="5550115"/>
            <a:ext cx="5597652" cy="2815412"/>
          </a:xfrm>
          <a:prstGeom prst="rect">
            <a:avLst/>
          </a:prstGeom>
        </p:spPr>
      </p:pic>
      <p:sp>
        <p:nvSpPr>
          <p:cNvPr id="12" name="Oval 11">
            <a:extLst>
              <a:ext uri="{FF2B5EF4-FFF2-40B4-BE49-F238E27FC236}">
                <a16:creationId xmlns:a16="http://schemas.microsoft.com/office/drawing/2014/main" id="{31AE6C84-6593-C3AA-F33C-6A19A8A1C8B4}"/>
              </a:ext>
            </a:extLst>
          </p:cNvPr>
          <p:cNvSpPr/>
          <p:nvPr/>
        </p:nvSpPr>
        <p:spPr>
          <a:xfrm rot="18790908">
            <a:off x="-12080766" y="-2132211"/>
            <a:ext cx="12184421" cy="12031453"/>
          </a:xfrm>
          <a:prstGeom prst="ellipse">
            <a:avLst/>
          </a:prstGeom>
          <a:gradFill flip="none" rotWithShape="1">
            <a:gsLst>
              <a:gs pos="0">
                <a:schemeClr val="bg1"/>
              </a:gs>
              <a:gs pos="10000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a:extLst>
              <a:ext uri="{FF2B5EF4-FFF2-40B4-BE49-F238E27FC236}">
                <a16:creationId xmlns:a16="http://schemas.microsoft.com/office/drawing/2014/main" id="{1235A9A3-DBEF-47BD-9F32-21BE0A3C68A8}"/>
              </a:ext>
            </a:extLst>
          </p:cNvPr>
          <p:cNvGrpSpPr/>
          <p:nvPr/>
        </p:nvGrpSpPr>
        <p:grpSpPr>
          <a:xfrm rot="16433840">
            <a:off x="-3192971" y="-2"/>
            <a:ext cx="7002971" cy="7018022"/>
            <a:chOff x="-8405051" y="-2"/>
            <a:chExt cx="7002971" cy="7018022"/>
          </a:xfrm>
        </p:grpSpPr>
        <p:sp>
          <p:nvSpPr>
            <p:cNvPr id="27" name="Oval 26">
              <a:extLst>
                <a:ext uri="{FF2B5EF4-FFF2-40B4-BE49-F238E27FC236}">
                  <a16:creationId xmlns:a16="http://schemas.microsoft.com/office/drawing/2014/main" id="{FB021AF7-3B03-2AB9-ED9A-22A5AA7F4898}"/>
                </a:ext>
              </a:extLst>
            </p:cNvPr>
            <p:cNvSpPr/>
            <p:nvPr/>
          </p:nvSpPr>
          <p:spPr>
            <a:xfrm>
              <a:off x="-8405051" y="-2"/>
              <a:ext cx="7002971" cy="6858000"/>
            </a:xfrm>
            <a:prstGeom prst="ellipse">
              <a:avLst/>
            </a:prstGeom>
            <a:noFill/>
            <a:ln w="63500">
              <a:solidFill>
                <a:srgbClr val="CD2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9F6CEC50-02AC-C8C6-680E-7571F7601273}"/>
                </a:ext>
              </a:extLst>
            </p:cNvPr>
            <p:cNvSpPr/>
            <p:nvPr/>
          </p:nvSpPr>
          <p:spPr>
            <a:xfrm>
              <a:off x="-1828800" y="4541520"/>
              <a:ext cx="323096" cy="320040"/>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24026057-9962-F43D-2514-8F6C7FF2BE83}"/>
                </a:ext>
              </a:extLst>
            </p:cNvPr>
            <p:cNvSpPr/>
            <p:nvPr/>
          </p:nvSpPr>
          <p:spPr>
            <a:xfrm>
              <a:off x="-5120295" y="6697980"/>
              <a:ext cx="323096" cy="320040"/>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8BF5B5F3-5835-2F85-782F-9658B1A21AAB}"/>
                </a:ext>
              </a:extLst>
            </p:cNvPr>
            <p:cNvSpPr/>
            <p:nvPr/>
          </p:nvSpPr>
          <p:spPr>
            <a:xfrm>
              <a:off x="-8312114" y="4541520"/>
              <a:ext cx="323096" cy="320040"/>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4" name="Graphic 33" descr="Bullseye outline">
            <a:extLst>
              <a:ext uri="{FF2B5EF4-FFF2-40B4-BE49-F238E27FC236}">
                <a16:creationId xmlns:a16="http://schemas.microsoft.com/office/drawing/2014/main" id="{3918E016-1E05-2968-167A-545801AA05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09597" y="1004102"/>
            <a:ext cx="914400" cy="914400"/>
          </a:xfrm>
          <a:prstGeom prst="rect">
            <a:avLst/>
          </a:prstGeom>
        </p:spPr>
      </p:pic>
    </p:spTree>
    <p:extLst>
      <p:ext uri="{BB962C8B-B14F-4D97-AF65-F5344CB8AC3E}">
        <p14:creationId xmlns:p14="http://schemas.microsoft.com/office/powerpoint/2010/main" val="139529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7AAEE4B3-AD6D-F2DE-6FB2-09AC15235219}"/>
              </a:ext>
            </a:extLst>
          </p:cNvPr>
          <p:cNvSpPr/>
          <p:nvPr/>
        </p:nvSpPr>
        <p:spPr>
          <a:xfrm>
            <a:off x="-9862209" y="-1439891"/>
            <a:ext cx="7774329" cy="946966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AE0CFCE-C671-AE46-575F-002FD29114DC}"/>
              </a:ext>
            </a:extLst>
          </p:cNvPr>
          <p:cNvSpPr/>
          <p:nvPr/>
        </p:nvSpPr>
        <p:spPr>
          <a:xfrm>
            <a:off x="228599" y="198295"/>
            <a:ext cx="960123" cy="183832"/>
          </a:xfrm>
          <a:prstGeom prst="roundRect">
            <a:avLst/>
          </a:prstGeom>
          <a:solidFill>
            <a:srgbClr val="EC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E0920A5C-D98E-45AC-3ABD-73F9CB51E57C}"/>
              </a:ext>
            </a:extLst>
          </p:cNvPr>
          <p:cNvSpPr/>
          <p:nvPr/>
        </p:nvSpPr>
        <p:spPr>
          <a:xfrm>
            <a:off x="228599" y="436669"/>
            <a:ext cx="5130478" cy="980978"/>
          </a:xfrm>
          <a:prstGeom prst="roundRect">
            <a:avLst/>
          </a:prstGeom>
          <a:solidFill>
            <a:srgbClr val="D6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73A5DC3F-99C6-19C2-E272-0E701647C030}"/>
              </a:ext>
            </a:extLst>
          </p:cNvPr>
          <p:cNvSpPr/>
          <p:nvPr/>
        </p:nvSpPr>
        <p:spPr>
          <a:xfrm>
            <a:off x="228600" y="1474410"/>
            <a:ext cx="960124" cy="175598"/>
          </a:xfrm>
          <a:prstGeom prst="roundRect">
            <a:avLst/>
          </a:prstGeom>
          <a:solidFill>
            <a:srgbClr val="6B7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141ADCC-EB96-5FD5-A6F2-38324A31D988}"/>
              </a:ext>
            </a:extLst>
          </p:cNvPr>
          <p:cNvSpPr txBox="1"/>
          <p:nvPr/>
        </p:nvSpPr>
        <p:spPr>
          <a:xfrm>
            <a:off x="2024218" y="727103"/>
            <a:ext cx="1539240" cy="400109"/>
          </a:xfrm>
          <a:prstGeom prst="rect">
            <a:avLst/>
          </a:prstGeom>
          <a:noFill/>
        </p:spPr>
        <p:txBody>
          <a:bodyPr wrap="square">
            <a:spAutoFit/>
          </a:bodyPr>
          <a:lstStyle/>
          <a:p>
            <a:pPr algn="ctr"/>
            <a:r>
              <a:rPr lang="en-IN" sz="2000" b="1" dirty="0">
                <a:solidFill>
                  <a:schemeClr val="bg1">
                    <a:lumMod val="85000"/>
                    <a:lumOff val="15000"/>
                  </a:schemeClr>
                </a:solidFill>
              </a:rPr>
              <a:t>Result</a:t>
            </a:r>
          </a:p>
        </p:txBody>
      </p:sp>
      <p:pic>
        <p:nvPicPr>
          <p:cNvPr id="3" name="Picture 2">
            <a:extLst>
              <a:ext uri="{FF2B5EF4-FFF2-40B4-BE49-F238E27FC236}">
                <a16:creationId xmlns:a16="http://schemas.microsoft.com/office/drawing/2014/main" id="{91750BCE-5DA2-7493-D0BE-373039FFC6EE}"/>
              </a:ext>
            </a:extLst>
          </p:cNvPr>
          <p:cNvPicPr>
            <a:picLocks noChangeAspect="1"/>
          </p:cNvPicPr>
          <p:nvPr/>
        </p:nvPicPr>
        <p:blipFill>
          <a:blip r:embed="rId3"/>
          <a:stretch>
            <a:fillRect/>
          </a:stretch>
        </p:blipFill>
        <p:spPr>
          <a:xfrm>
            <a:off x="3298371" y="1802265"/>
            <a:ext cx="3782105" cy="4440238"/>
          </a:xfrm>
          <a:prstGeom prst="rect">
            <a:avLst/>
          </a:prstGeom>
        </p:spPr>
      </p:pic>
      <p:sp>
        <p:nvSpPr>
          <p:cNvPr id="4" name="Rectangle: Rounded Corners 3">
            <a:hlinkClick r:id="rId4" action="ppaction://hlinksldjump"/>
            <a:extLst>
              <a:ext uri="{FF2B5EF4-FFF2-40B4-BE49-F238E27FC236}">
                <a16:creationId xmlns:a16="http://schemas.microsoft.com/office/drawing/2014/main" id="{ACAF1DED-36B0-B8FC-AD76-9419C1261CFC}"/>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Tree>
    <p:extLst>
      <p:ext uri="{BB962C8B-B14F-4D97-AF65-F5344CB8AC3E}">
        <p14:creationId xmlns:p14="http://schemas.microsoft.com/office/powerpoint/2010/main" val="3501435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7AAEE4B3-AD6D-F2DE-6FB2-09AC15235219}"/>
              </a:ext>
            </a:extLst>
          </p:cNvPr>
          <p:cNvSpPr/>
          <p:nvPr/>
        </p:nvSpPr>
        <p:spPr>
          <a:xfrm>
            <a:off x="-9862209" y="-1439891"/>
            <a:ext cx="7774329" cy="946966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AE0CFCE-C671-AE46-575F-002FD29114DC}"/>
              </a:ext>
            </a:extLst>
          </p:cNvPr>
          <p:cNvSpPr/>
          <p:nvPr/>
        </p:nvSpPr>
        <p:spPr>
          <a:xfrm>
            <a:off x="228599" y="198295"/>
            <a:ext cx="960123" cy="183832"/>
          </a:xfrm>
          <a:prstGeom prst="roundRect">
            <a:avLst/>
          </a:prstGeom>
          <a:solidFill>
            <a:srgbClr val="EC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E0920A5C-D98E-45AC-3ABD-73F9CB51E57C}"/>
              </a:ext>
            </a:extLst>
          </p:cNvPr>
          <p:cNvSpPr/>
          <p:nvPr/>
        </p:nvSpPr>
        <p:spPr>
          <a:xfrm>
            <a:off x="228599" y="436669"/>
            <a:ext cx="961434" cy="183832"/>
          </a:xfrm>
          <a:prstGeom prst="roundRect">
            <a:avLst/>
          </a:prstGeom>
          <a:solidFill>
            <a:srgbClr val="D6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73A5DC3F-99C6-19C2-E272-0E701647C030}"/>
              </a:ext>
            </a:extLst>
          </p:cNvPr>
          <p:cNvSpPr/>
          <p:nvPr/>
        </p:nvSpPr>
        <p:spPr>
          <a:xfrm>
            <a:off x="228599" y="675043"/>
            <a:ext cx="5130477" cy="976543"/>
          </a:xfrm>
          <a:prstGeom prst="roundRect">
            <a:avLst/>
          </a:prstGeom>
          <a:solidFill>
            <a:srgbClr val="6B7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9294290-DAC1-33DC-8BF0-1F8AA42A98F0}"/>
              </a:ext>
            </a:extLst>
          </p:cNvPr>
          <p:cNvSpPr txBox="1"/>
          <p:nvPr/>
        </p:nvSpPr>
        <p:spPr>
          <a:xfrm>
            <a:off x="2024217" y="963259"/>
            <a:ext cx="1539240" cy="400110"/>
          </a:xfrm>
          <a:prstGeom prst="rect">
            <a:avLst/>
          </a:prstGeom>
          <a:noFill/>
        </p:spPr>
        <p:txBody>
          <a:bodyPr wrap="square">
            <a:spAutoFit/>
          </a:bodyPr>
          <a:lstStyle/>
          <a:p>
            <a:r>
              <a:rPr lang="en-IN" sz="2000" b="1" dirty="0">
                <a:solidFill>
                  <a:schemeClr val="bg1">
                    <a:lumMod val="95000"/>
                    <a:lumOff val="5000"/>
                  </a:schemeClr>
                </a:solidFill>
              </a:rPr>
              <a:t>Visualization</a:t>
            </a:r>
          </a:p>
        </p:txBody>
      </p:sp>
      <p:pic>
        <p:nvPicPr>
          <p:cNvPr id="4" name="Picture 3">
            <a:extLst>
              <a:ext uri="{FF2B5EF4-FFF2-40B4-BE49-F238E27FC236}">
                <a16:creationId xmlns:a16="http://schemas.microsoft.com/office/drawing/2014/main" id="{0C446825-FEB9-5AE3-301E-4CA1C4134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43" y="1849120"/>
            <a:ext cx="9666514" cy="4542677"/>
          </a:xfrm>
          <a:prstGeom prst="rect">
            <a:avLst/>
          </a:prstGeom>
        </p:spPr>
      </p:pic>
      <p:sp>
        <p:nvSpPr>
          <p:cNvPr id="6" name="Rectangle: Rounded Corners 5">
            <a:extLst>
              <a:ext uri="{FF2B5EF4-FFF2-40B4-BE49-F238E27FC236}">
                <a16:creationId xmlns:a16="http://schemas.microsoft.com/office/drawing/2014/main" id="{B8EE8AFB-DF77-BEE5-364B-D7B76DB4E511}"/>
              </a:ext>
            </a:extLst>
          </p:cNvPr>
          <p:cNvSpPr/>
          <p:nvPr/>
        </p:nvSpPr>
        <p:spPr>
          <a:xfrm>
            <a:off x="14345856" y="1166149"/>
            <a:ext cx="3715473" cy="4525701"/>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hlinkClick r:id="rId5" action="ppaction://hlinksldjump"/>
            <a:extLst>
              <a:ext uri="{FF2B5EF4-FFF2-40B4-BE49-F238E27FC236}">
                <a16:creationId xmlns:a16="http://schemas.microsoft.com/office/drawing/2014/main" id="{6E61A578-E476-8A5B-E653-D11F99FA81C2}"/>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Tree>
    <p:extLst>
      <p:ext uri="{BB962C8B-B14F-4D97-AF65-F5344CB8AC3E}">
        <p14:creationId xmlns:p14="http://schemas.microsoft.com/office/powerpoint/2010/main" val="807976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6A3D8B8-2108-77E5-35E3-839783EBDFE7}"/>
              </a:ext>
            </a:extLst>
          </p:cNvPr>
          <p:cNvSpPr/>
          <p:nvPr/>
        </p:nvSpPr>
        <p:spPr>
          <a:xfrm>
            <a:off x="-6437898" y="1166149"/>
            <a:ext cx="3715473" cy="4525701"/>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0CCCCC6A-846E-D1A2-3C2E-CB6579E59E01}"/>
              </a:ext>
            </a:extLst>
          </p:cNvPr>
          <p:cNvSpPr/>
          <p:nvPr/>
        </p:nvSpPr>
        <p:spPr>
          <a:xfrm>
            <a:off x="7221508" y="-1417189"/>
            <a:ext cx="7453206" cy="9078516"/>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4993765-F7E7-F900-828D-41398BD221E9}"/>
              </a:ext>
            </a:extLst>
          </p:cNvPr>
          <p:cNvSpPr txBox="1"/>
          <p:nvPr/>
        </p:nvSpPr>
        <p:spPr>
          <a:xfrm>
            <a:off x="-5446746" y="1813560"/>
            <a:ext cx="1774845" cy="461665"/>
          </a:xfrm>
          <a:prstGeom prst="rect">
            <a:avLst/>
          </a:prstGeom>
          <a:noFill/>
        </p:spPr>
        <p:txBody>
          <a:bodyPr wrap="none" rtlCol="0">
            <a:spAutoFit/>
          </a:bodyPr>
          <a:lstStyle/>
          <a:p>
            <a:r>
              <a:rPr lang="en-IN" sz="2400" b="1" dirty="0">
                <a:latin typeface="Roboto" panose="02000000000000000000" pitchFamily="2" charset="0"/>
                <a:ea typeface="Roboto" panose="02000000000000000000" pitchFamily="2" charset="0"/>
              </a:rPr>
              <a:t>Bus Counts</a:t>
            </a:r>
          </a:p>
        </p:txBody>
      </p:sp>
      <p:sp>
        <p:nvSpPr>
          <p:cNvPr id="2" name="Rectangle: Rounded Corners 1">
            <a:hlinkClick r:id="rId4" action="ppaction://hlinksldjump"/>
            <a:extLst>
              <a:ext uri="{FF2B5EF4-FFF2-40B4-BE49-F238E27FC236}">
                <a16:creationId xmlns:a16="http://schemas.microsoft.com/office/drawing/2014/main" id="{522B76A9-43A6-0FDB-EE1A-562F1B12530D}"/>
              </a:ext>
            </a:extLst>
          </p:cNvPr>
          <p:cNvSpPr/>
          <p:nvPr/>
        </p:nvSpPr>
        <p:spPr>
          <a:xfrm>
            <a:off x="1264920" y="1403252"/>
            <a:ext cx="5166360" cy="944880"/>
          </a:xfrm>
          <a:prstGeom prst="roundRect">
            <a:avLst/>
          </a:prstGeom>
          <a:solidFill>
            <a:srgbClr val="EC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solidFill>
              </a:rPr>
              <a:t>Query</a:t>
            </a:r>
            <a:endParaRPr lang="en-IN" sz="1800" b="1" dirty="0">
              <a:solidFill>
                <a:schemeClr val="bg1"/>
              </a:solidFill>
            </a:endParaRPr>
          </a:p>
        </p:txBody>
      </p:sp>
      <p:sp>
        <p:nvSpPr>
          <p:cNvPr id="4" name="Rectangle: Rounded Corners 3">
            <a:hlinkClick r:id="rId5" action="ppaction://hlinksldjump"/>
            <a:extLst>
              <a:ext uri="{FF2B5EF4-FFF2-40B4-BE49-F238E27FC236}">
                <a16:creationId xmlns:a16="http://schemas.microsoft.com/office/drawing/2014/main" id="{80ABE7C0-B1FC-8220-8BA7-94393F7E9BC9}"/>
              </a:ext>
            </a:extLst>
          </p:cNvPr>
          <p:cNvSpPr/>
          <p:nvPr/>
        </p:nvSpPr>
        <p:spPr>
          <a:xfrm>
            <a:off x="1295400" y="2858672"/>
            <a:ext cx="5166360" cy="944880"/>
          </a:xfrm>
          <a:prstGeom prst="roundRect">
            <a:avLst/>
          </a:prstGeom>
          <a:solidFill>
            <a:srgbClr val="F17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lumMod val="85000"/>
                    <a:lumOff val="15000"/>
                  </a:schemeClr>
                </a:solidFill>
              </a:rPr>
              <a:t>Result</a:t>
            </a:r>
            <a:endParaRPr lang="en-IN" sz="1800" b="1" dirty="0">
              <a:solidFill>
                <a:schemeClr val="bg1">
                  <a:lumMod val="85000"/>
                  <a:lumOff val="15000"/>
                </a:schemeClr>
              </a:solidFill>
            </a:endParaRPr>
          </a:p>
        </p:txBody>
      </p:sp>
      <p:sp>
        <p:nvSpPr>
          <p:cNvPr id="10" name="Rectangle: Rounded Corners 9">
            <a:hlinkClick r:id="rId6" action="ppaction://hlinksldjump"/>
            <a:extLst>
              <a:ext uri="{FF2B5EF4-FFF2-40B4-BE49-F238E27FC236}">
                <a16:creationId xmlns:a16="http://schemas.microsoft.com/office/drawing/2014/main" id="{47B68551-6E4A-5D80-722E-E313DD52E90B}"/>
              </a:ext>
            </a:extLst>
          </p:cNvPr>
          <p:cNvSpPr/>
          <p:nvPr/>
        </p:nvSpPr>
        <p:spPr>
          <a:xfrm>
            <a:off x="1295400" y="4314092"/>
            <a:ext cx="5166360" cy="944880"/>
          </a:xfrm>
          <a:prstGeom prst="roundRect">
            <a:avLst/>
          </a:prstGeom>
          <a:solidFill>
            <a:srgbClr val="8D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lumMod val="95000"/>
                    <a:lumOff val="5000"/>
                  </a:schemeClr>
                </a:solidFill>
              </a:rPr>
              <a:t>Visualization</a:t>
            </a:r>
            <a:endParaRPr lang="en-IN" sz="1800" b="1" dirty="0">
              <a:solidFill>
                <a:schemeClr val="bg1">
                  <a:lumMod val="95000"/>
                  <a:lumOff val="5000"/>
                </a:schemeClr>
              </a:solidFill>
            </a:endParaRPr>
          </a:p>
        </p:txBody>
      </p:sp>
      <p:sp>
        <p:nvSpPr>
          <p:cNvPr id="8" name="Rectangle: Rounded Corners 7">
            <a:hlinkClick r:id="rId7" action="ppaction://hlinksldjump"/>
            <a:extLst>
              <a:ext uri="{FF2B5EF4-FFF2-40B4-BE49-F238E27FC236}">
                <a16:creationId xmlns:a16="http://schemas.microsoft.com/office/drawing/2014/main" id="{F407810D-24B9-1E98-A321-E1ECF3690D30}"/>
              </a:ext>
            </a:extLst>
          </p:cNvPr>
          <p:cNvSpPr/>
          <p:nvPr/>
        </p:nvSpPr>
        <p:spPr>
          <a:xfrm>
            <a:off x="1295400" y="6006667"/>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13" name="TextBox 12">
            <a:extLst>
              <a:ext uri="{FF2B5EF4-FFF2-40B4-BE49-F238E27FC236}">
                <a16:creationId xmlns:a16="http://schemas.microsoft.com/office/drawing/2014/main" id="{54C27C84-4833-075E-D955-5ECC782E9FC7}"/>
              </a:ext>
            </a:extLst>
          </p:cNvPr>
          <p:cNvSpPr txBox="1"/>
          <p:nvPr/>
        </p:nvSpPr>
        <p:spPr>
          <a:xfrm>
            <a:off x="1264920" y="415658"/>
            <a:ext cx="6081945" cy="954107"/>
          </a:xfrm>
          <a:prstGeom prst="rect">
            <a:avLst/>
          </a:prstGeom>
          <a:noFill/>
        </p:spPr>
        <p:txBody>
          <a:bodyPr wrap="square" rtlCol="0">
            <a:spAutoFit/>
          </a:bodyPr>
          <a:lstStyle/>
          <a:p>
            <a:r>
              <a:rPr lang="en-US" sz="2800" b="1" dirty="0"/>
              <a:t>4: How many Event bookings were taken this year, monthly?</a:t>
            </a:r>
            <a:endParaRPr lang="en-US" sz="2800" dirty="0"/>
          </a:p>
        </p:txBody>
      </p:sp>
    </p:spTree>
    <p:extLst>
      <p:ext uri="{BB962C8B-B14F-4D97-AF65-F5344CB8AC3E}">
        <p14:creationId xmlns:p14="http://schemas.microsoft.com/office/powerpoint/2010/main" val="2075601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901D9E-DF3F-4342-BFEA-FA4523809B46}"/>
              </a:ext>
            </a:extLst>
          </p:cNvPr>
          <p:cNvSpPr txBox="1"/>
          <p:nvPr/>
        </p:nvSpPr>
        <p:spPr>
          <a:xfrm>
            <a:off x="1545771" y="1426201"/>
            <a:ext cx="10722429" cy="523220"/>
          </a:xfrm>
          <a:prstGeom prst="rect">
            <a:avLst/>
          </a:prstGeom>
          <a:noFill/>
        </p:spPr>
        <p:txBody>
          <a:bodyPr wrap="square" rtlCol="0">
            <a:spAutoFit/>
          </a:bodyPr>
          <a:lstStyle/>
          <a:p>
            <a:r>
              <a:rPr lang="en-US" sz="2800" b="1" dirty="0"/>
              <a:t>How many Event bookings were taken this year, monthly?</a:t>
            </a:r>
            <a:endParaRPr lang="en-US" sz="2800" dirty="0"/>
          </a:p>
        </p:txBody>
      </p:sp>
      <p:sp>
        <p:nvSpPr>
          <p:cNvPr id="4" name="TextBox 3">
            <a:extLst>
              <a:ext uri="{FF2B5EF4-FFF2-40B4-BE49-F238E27FC236}">
                <a16:creationId xmlns:a16="http://schemas.microsoft.com/office/drawing/2014/main" id="{D5072777-7E5D-4501-B99B-64151DA6F259}"/>
              </a:ext>
            </a:extLst>
          </p:cNvPr>
          <p:cNvSpPr txBox="1"/>
          <p:nvPr/>
        </p:nvSpPr>
        <p:spPr>
          <a:xfrm>
            <a:off x="1545771" y="1949421"/>
            <a:ext cx="9372600" cy="1631216"/>
          </a:xfrm>
          <a:prstGeom prst="rect">
            <a:avLst/>
          </a:prstGeom>
          <a:noFill/>
        </p:spPr>
        <p:txBody>
          <a:bodyPr wrap="square" rtlCol="0">
            <a:spAutoFit/>
          </a:bodyPr>
          <a:lstStyle/>
          <a:p>
            <a:r>
              <a:rPr lang="en-US" sz="2000" dirty="0"/>
              <a:t>SELECT COUNT(</a:t>
            </a:r>
            <a:r>
              <a:rPr lang="en-US" sz="2000" dirty="0" err="1"/>
              <a:t>e.eveId</a:t>
            </a:r>
            <a:r>
              <a:rPr lang="en-US" sz="2000" dirty="0"/>
              <a:t>) AS 'Number of Events', MONTH(</a:t>
            </a:r>
            <a:r>
              <a:rPr lang="en-US" sz="2000" dirty="0" err="1"/>
              <a:t>e.eveDate</a:t>
            </a:r>
            <a:r>
              <a:rPr lang="en-US" sz="2000" dirty="0"/>
              <a:t>) AS 'Month'</a:t>
            </a:r>
          </a:p>
          <a:p>
            <a:r>
              <a:rPr lang="en-US" sz="2000" dirty="0"/>
              <a:t>FROM [Event] e</a:t>
            </a:r>
          </a:p>
          <a:p>
            <a:r>
              <a:rPr lang="en-US" sz="2000" dirty="0"/>
              <a:t>WHERE </a:t>
            </a:r>
            <a:r>
              <a:rPr lang="en-US" sz="2000" dirty="0" err="1"/>
              <a:t>eveDate</a:t>
            </a:r>
            <a:r>
              <a:rPr lang="en-US" sz="2000" dirty="0"/>
              <a:t> &gt;= '01-01-2022'</a:t>
            </a:r>
          </a:p>
          <a:p>
            <a:r>
              <a:rPr lang="en-US" sz="2000" dirty="0"/>
              <a:t>AND </a:t>
            </a:r>
            <a:r>
              <a:rPr lang="en-US" sz="2000" dirty="0" err="1"/>
              <a:t>eveDate</a:t>
            </a:r>
            <a:r>
              <a:rPr lang="en-US" sz="2000" dirty="0"/>
              <a:t> &lt;= '12-31-2022'</a:t>
            </a:r>
          </a:p>
          <a:p>
            <a:r>
              <a:rPr lang="en-US" sz="2000" dirty="0"/>
              <a:t>GROUP BY MONTH(</a:t>
            </a:r>
            <a:r>
              <a:rPr lang="en-US" sz="2000" dirty="0" err="1"/>
              <a:t>e.eveDate</a:t>
            </a:r>
            <a:r>
              <a:rPr lang="en-US" sz="2000" dirty="0"/>
              <a:t>);</a:t>
            </a:r>
          </a:p>
        </p:txBody>
      </p:sp>
      <p:sp>
        <p:nvSpPr>
          <p:cNvPr id="3" name="Rectangle: Rounded Corners 2">
            <a:extLst>
              <a:ext uri="{FF2B5EF4-FFF2-40B4-BE49-F238E27FC236}">
                <a16:creationId xmlns:a16="http://schemas.microsoft.com/office/drawing/2014/main" id="{75005D3B-D5C5-77E1-C2F8-A215642938B6}"/>
              </a:ext>
            </a:extLst>
          </p:cNvPr>
          <p:cNvSpPr/>
          <p:nvPr/>
        </p:nvSpPr>
        <p:spPr>
          <a:xfrm>
            <a:off x="228600" y="198296"/>
            <a:ext cx="5166360" cy="944880"/>
          </a:xfrm>
          <a:prstGeom prst="roundRect">
            <a:avLst/>
          </a:prstGeom>
          <a:solidFill>
            <a:srgbClr val="EC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73F067A-0F64-DDD6-FC4B-CA8334B8B342}"/>
              </a:ext>
            </a:extLst>
          </p:cNvPr>
          <p:cNvSpPr/>
          <p:nvPr/>
        </p:nvSpPr>
        <p:spPr>
          <a:xfrm>
            <a:off x="228600" y="1214965"/>
            <a:ext cx="960120" cy="195020"/>
          </a:xfrm>
          <a:prstGeom prst="roundRect">
            <a:avLst/>
          </a:prstGeom>
          <a:solidFill>
            <a:srgbClr val="F17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24943C6-1E71-E8AA-0DFC-0BD729FAD2C3}"/>
              </a:ext>
            </a:extLst>
          </p:cNvPr>
          <p:cNvSpPr txBox="1"/>
          <p:nvPr/>
        </p:nvSpPr>
        <p:spPr>
          <a:xfrm>
            <a:off x="3078480" y="3148949"/>
            <a:ext cx="1539240" cy="400109"/>
          </a:xfrm>
          <a:prstGeom prst="rect">
            <a:avLst/>
          </a:prstGeom>
          <a:noFill/>
        </p:spPr>
        <p:txBody>
          <a:bodyPr wrap="square">
            <a:spAutoFit/>
          </a:bodyPr>
          <a:lstStyle/>
          <a:p>
            <a:pPr algn="ctr"/>
            <a:r>
              <a:rPr lang="en-IN" sz="2000" b="1" dirty="0">
                <a:solidFill>
                  <a:schemeClr val="bg1">
                    <a:lumMod val="85000"/>
                    <a:lumOff val="15000"/>
                  </a:schemeClr>
                </a:solidFill>
              </a:rPr>
              <a:t>Result</a:t>
            </a:r>
          </a:p>
        </p:txBody>
      </p:sp>
      <p:sp>
        <p:nvSpPr>
          <p:cNvPr id="8" name="Rectangle: Rounded Corners 7">
            <a:extLst>
              <a:ext uri="{FF2B5EF4-FFF2-40B4-BE49-F238E27FC236}">
                <a16:creationId xmlns:a16="http://schemas.microsoft.com/office/drawing/2014/main" id="{836D7EA9-7C54-8755-5BB6-DE1498B49B8E}"/>
              </a:ext>
            </a:extLst>
          </p:cNvPr>
          <p:cNvSpPr/>
          <p:nvPr/>
        </p:nvSpPr>
        <p:spPr>
          <a:xfrm>
            <a:off x="228601" y="1492791"/>
            <a:ext cx="960120" cy="195020"/>
          </a:xfrm>
          <a:prstGeom prst="roundRect">
            <a:avLst/>
          </a:prstGeom>
          <a:solidFill>
            <a:srgbClr val="8D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C095D30-B304-1CF5-7D39-737669A0D431}"/>
              </a:ext>
            </a:extLst>
          </p:cNvPr>
          <p:cNvSpPr txBox="1"/>
          <p:nvPr/>
        </p:nvSpPr>
        <p:spPr>
          <a:xfrm>
            <a:off x="2042160" y="470681"/>
            <a:ext cx="1539240" cy="400110"/>
          </a:xfrm>
          <a:prstGeom prst="rect">
            <a:avLst/>
          </a:prstGeom>
          <a:noFill/>
        </p:spPr>
        <p:txBody>
          <a:bodyPr wrap="square">
            <a:spAutoFit/>
          </a:bodyPr>
          <a:lstStyle/>
          <a:p>
            <a:pPr algn="ctr"/>
            <a:r>
              <a:rPr lang="en-IN" sz="2000" b="1" dirty="0">
                <a:solidFill>
                  <a:schemeClr val="bg1"/>
                </a:solidFill>
              </a:rPr>
              <a:t>Query</a:t>
            </a:r>
          </a:p>
        </p:txBody>
      </p:sp>
      <p:sp>
        <p:nvSpPr>
          <p:cNvPr id="5" name="Rectangle: Rounded Corners 4">
            <a:hlinkClick r:id="rId2" action="ppaction://hlinksldjump"/>
            <a:extLst>
              <a:ext uri="{FF2B5EF4-FFF2-40B4-BE49-F238E27FC236}">
                <a16:creationId xmlns:a16="http://schemas.microsoft.com/office/drawing/2014/main" id="{8B7C06D7-3AFD-3E34-3814-2091B75FBB7D}"/>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Tree>
    <p:extLst>
      <p:ext uri="{BB962C8B-B14F-4D97-AF65-F5344CB8AC3E}">
        <p14:creationId xmlns:p14="http://schemas.microsoft.com/office/powerpoint/2010/main" val="1657082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5005D3B-D5C5-77E1-C2F8-A215642938B6}"/>
              </a:ext>
            </a:extLst>
          </p:cNvPr>
          <p:cNvSpPr/>
          <p:nvPr/>
        </p:nvSpPr>
        <p:spPr>
          <a:xfrm>
            <a:off x="167640" y="117565"/>
            <a:ext cx="960119" cy="195020"/>
          </a:xfrm>
          <a:prstGeom prst="roundRect">
            <a:avLst/>
          </a:prstGeom>
          <a:solidFill>
            <a:srgbClr val="EC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73F067A-0F64-DDD6-FC4B-CA8334B8B342}"/>
              </a:ext>
            </a:extLst>
          </p:cNvPr>
          <p:cNvSpPr/>
          <p:nvPr/>
        </p:nvSpPr>
        <p:spPr>
          <a:xfrm>
            <a:off x="167640" y="377991"/>
            <a:ext cx="5166360" cy="1049393"/>
          </a:xfrm>
          <a:prstGeom prst="roundRect">
            <a:avLst/>
          </a:prstGeom>
          <a:solidFill>
            <a:srgbClr val="F17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24943C6-1E71-E8AA-0DFC-0BD729FAD2C3}"/>
              </a:ext>
            </a:extLst>
          </p:cNvPr>
          <p:cNvSpPr txBox="1"/>
          <p:nvPr/>
        </p:nvSpPr>
        <p:spPr>
          <a:xfrm>
            <a:off x="1981200" y="702632"/>
            <a:ext cx="1539240" cy="400109"/>
          </a:xfrm>
          <a:prstGeom prst="rect">
            <a:avLst/>
          </a:prstGeom>
          <a:noFill/>
        </p:spPr>
        <p:txBody>
          <a:bodyPr wrap="square">
            <a:spAutoFit/>
          </a:bodyPr>
          <a:lstStyle/>
          <a:p>
            <a:pPr algn="ctr"/>
            <a:r>
              <a:rPr lang="en-IN" sz="2000" b="1" dirty="0">
                <a:solidFill>
                  <a:schemeClr val="bg1">
                    <a:lumMod val="85000"/>
                    <a:lumOff val="15000"/>
                  </a:schemeClr>
                </a:solidFill>
              </a:rPr>
              <a:t>Result</a:t>
            </a:r>
          </a:p>
        </p:txBody>
      </p:sp>
      <p:sp>
        <p:nvSpPr>
          <p:cNvPr id="8" name="Rectangle: Rounded Corners 7">
            <a:extLst>
              <a:ext uri="{FF2B5EF4-FFF2-40B4-BE49-F238E27FC236}">
                <a16:creationId xmlns:a16="http://schemas.microsoft.com/office/drawing/2014/main" id="{836D7EA9-7C54-8755-5BB6-DE1498B49B8E}"/>
              </a:ext>
            </a:extLst>
          </p:cNvPr>
          <p:cNvSpPr/>
          <p:nvPr/>
        </p:nvSpPr>
        <p:spPr>
          <a:xfrm>
            <a:off x="228601" y="1492791"/>
            <a:ext cx="960120" cy="195020"/>
          </a:xfrm>
          <a:prstGeom prst="roundRect">
            <a:avLst/>
          </a:prstGeom>
          <a:solidFill>
            <a:srgbClr val="8D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8C98DF6-CB49-38D9-C87C-9D01524FDCDC}"/>
              </a:ext>
            </a:extLst>
          </p:cNvPr>
          <p:cNvPicPr>
            <a:picLocks noChangeAspect="1"/>
          </p:cNvPicPr>
          <p:nvPr/>
        </p:nvPicPr>
        <p:blipFill>
          <a:blip r:embed="rId2"/>
          <a:stretch>
            <a:fillRect/>
          </a:stretch>
        </p:blipFill>
        <p:spPr>
          <a:xfrm>
            <a:off x="3320142" y="1690688"/>
            <a:ext cx="4495799" cy="4125685"/>
          </a:xfrm>
          <a:prstGeom prst="rect">
            <a:avLst/>
          </a:prstGeom>
        </p:spPr>
      </p:pic>
      <p:sp>
        <p:nvSpPr>
          <p:cNvPr id="2" name="Rectangle: Rounded Corners 1">
            <a:hlinkClick r:id="rId3" action="ppaction://hlinksldjump"/>
            <a:extLst>
              <a:ext uri="{FF2B5EF4-FFF2-40B4-BE49-F238E27FC236}">
                <a16:creationId xmlns:a16="http://schemas.microsoft.com/office/drawing/2014/main" id="{4B07BD7E-F1AE-4856-3F59-2785BB46FACA}"/>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4" name="TextBox 3">
            <a:extLst>
              <a:ext uri="{FF2B5EF4-FFF2-40B4-BE49-F238E27FC236}">
                <a16:creationId xmlns:a16="http://schemas.microsoft.com/office/drawing/2014/main" id="{DFC1CAB9-AEFF-DF07-2462-64FCE14083BB}"/>
              </a:ext>
            </a:extLst>
          </p:cNvPr>
          <p:cNvSpPr txBox="1"/>
          <p:nvPr/>
        </p:nvSpPr>
        <p:spPr>
          <a:xfrm>
            <a:off x="5446440" y="425632"/>
            <a:ext cx="6270170" cy="954107"/>
          </a:xfrm>
          <a:prstGeom prst="rect">
            <a:avLst/>
          </a:prstGeom>
          <a:noFill/>
        </p:spPr>
        <p:txBody>
          <a:bodyPr wrap="square" rtlCol="0">
            <a:spAutoFit/>
          </a:bodyPr>
          <a:lstStyle/>
          <a:p>
            <a:r>
              <a:rPr lang="en-US" sz="2800" b="1" dirty="0"/>
              <a:t>How many Event bookings were taken this year, monthly?</a:t>
            </a:r>
            <a:endParaRPr lang="en-US" sz="2800" dirty="0"/>
          </a:p>
        </p:txBody>
      </p:sp>
    </p:spTree>
    <p:extLst>
      <p:ext uri="{BB962C8B-B14F-4D97-AF65-F5344CB8AC3E}">
        <p14:creationId xmlns:p14="http://schemas.microsoft.com/office/powerpoint/2010/main" val="17462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5005D3B-D5C5-77E1-C2F8-A215642938B6}"/>
              </a:ext>
            </a:extLst>
          </p:cNvPr>
          <p:cNvSpPr/>
          <p:nvPr/>
        </p:nvSpPr>
        <p:spPr>
          <a:xfrm>
            <a:off x="167640" y="117565"/>
            <a:ext cx="960119" cy="195020"/>
          </a:xfrm>
          <a:prstGeom prst="roundRect">
            <a:avLst/>
          </a:prstGeom>
          <a:solidFill>
            <a:srgbClr val="EC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73F067A-0F64-DDD6-FC4B-CA8334B8B342}"/>
              </a:ext>
            </a:extLst>
          </p:cNvPr>
          <p:cNvSpPr/>
          <p:nvPr/>
        </p:nvSpPr>
        <p:spPr>
          <a:xfrm>
            <a:off x="167640" y="377992"/>
            <a:ext cx="960119" cy="195020"/>
          </a:xfrm>
          <a:prstGeom prst="roundRect">
            <a:avLst/>
          </a:prstGeom>
          <a:solidFill>
            <a:srgbClr val="F17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836D7EA9-7C54-8755-5BB6-DE1498B49B8E}"/>
              </a:ext>
            </a:extLst>
          </p:cNvPr>
          <p:cNvSpPr/>
          <p:nvPr/>
        </p:nvSpPr>
        <p:spPr>
          <a:xfrm>
            <a:off x="167640" y="638419"/>
            <a:ext cx="5166359" cy="1049393"/>
          </a:xfrm>
          <a:prstGeom prst="roundRect">
            <a:avLst/>
          </a:prstGeom>
          <a:solidFill>
            <a:srgbClr val="8D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0CE8812-325A-D205-B792-B1F4C4FF6FB0}"/>
              </a:ext>
            </a:extLst>
          </p:cNvPr>
          <p:cNvSpPr txBox="1"/>
          <p:nvPr/>
        </p:nvSpPr>
        <p:spPr>
          <a:xfrm>
            <a:off x="1981199" y="963060"/>
            <a:ext cx="1539240" cy="400110"/>
          </a:xfrm>
          <a:prstGeom prst="rect">
            <a:avLst/>
          </a:prstGeom>
          <a:noFill/>
        </p:spPr>
        <p:txBody>
          <a:bodyPr wrap="square">
            <a:spAutoFit/>
          </a:bodyPr>
          <a:lstStyle/>
          <a:p>
            <a:r>
              <a:rPr lang="en-IN" sz="2000" b="1" dirty="0">
                <a:solidFill>
                  <a:schemeClr val="bg1">
                    <a:lumMod val="95000"/>
                    <a:lumOff val="5000"/>
                  </a:schemeClr>
                </a:solidFill>
              </a:rPr>
              <a:t>Visualization</a:t>
            </a:r>
          </a:p>
        </p:txBody>
      </p:sp>
      <p:pic>
        <p:nvPicPr>
          <p:cNvPr id="4" name="Picture 3">
            <a:extLst>
              <a:ext uri="{FF2B5EF4-FFF2-40B4-BE49-F238E27FC236}">
                <a16:creationId xmlns:a16="http://schemas.microsoft.com/office/drawing/2014/main" id="{325CA6B1-551A-AB62-74B6-8E94AF891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636" y="2012453"/>
            <a:ext cx="9844728" cy="3722914"/>
          </a:xfrm>
          <a:prstGeom prst="rect">
            <a:avLst/>
          </a:prstGeom>
        </p:spPr>
      </p:pic>
      <p:sp>
        <p:nvSpPr>
          <p:cNvPr id="9" name="Rectangle: Rounded Corners 8">
            <a:extLst>
              <a:ext uri="{FF2B5EF4-FFF2-40B4-BE49-F238E27FC236}">
                <a16:creationId xmlns:a16="http://schemas.microsoft.com/office/drawing/2014/main" id="{6B58336B-7214-9943-132B-0A820397F871}"/>
              </a:ext>
            </a:extLst>
          </p:cNvPr>
          <p:cNvSpPr/>
          <p:nvPr/>
        </p:nvSpPr>
        <p:spPr>
          <a:xfrm>
            <a:off x="-6437898" y="1166149"/>
            <a:ext cx="3715473" cy="4525701"/>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14FC7B6-7CF3-EE44-2636-D211A86EF47D}"/>
              </a:ext>
            </a:extLst>
          </p:cNvPr>
          <p:cNvSpPr txBox="1"/>
          <p:nvPr/>
        </p:nvSpPr>
        <p:spPr>
          <a:xfrm>
            <a:off x="-5446746" y="1813560"/>
            <a:ext cx="1774845" cy="461665"/>
          </a:xfrm>
          <a:prstGeom prst="rect">
            <a:avLst/>
          </a:prstGeom>
          <a:noFill/>
        </p:spPr>
        <p:txBody>
          <a:bodyPr wrap="none" rtlCol="0">
            <a:spAutoFit/>
          </a:bodyPr>
          <a:lstStyle/>
          <a:p>
            <a:r>
              <a:rPr lang="en-IN" sz="2400" b="1" dirty="0">
                <a:latin typeface="Roboto" panose="02000000000000000000" pitchFamily="2" charset="0"/>
                <a:ea typeface="Roboto" panose="02000000000000000000" pitchFamily="2" charset="0"/>
              </a:rPr>
              <a:t>Bus Counts</a:t>
            </a:r>
          </a:p>
        </p:txBody>
      </p:sp>
      <p:sp>
        <p:nvSpPr>
          <p:cNvPr id="11" name="Rectangle: Rounded Corners 10">
            <a:extLst>
              <a:ext uri="{FF2B5EF4-FFF2-40B4-BE49-F238E27FC236}">
                <a16:creationId xmlns:a16="http://schemas.microsoft.com/office/drawing/2014/main" id="{22034607-3503-E051-467F-E2930F81A130}"/>
              </a:ext>
            </a:extLst>
          </p:cNvPr>
          <p:cNvSpPr/>
          <p:nvPr/>
        </p:nvSpPr>
        <p:spPr>
          <a:xfrm>
            <a:off x="15549816" y="1363170"/>
            <a:ext cx="3715473" cy="4525701"/>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705E890-E160-366F-529C-2288C4DDD2D7}"/>
              </a:ext>
            </a:extLst>
          </p:cNvPr>
          <p:cNvSpPr txBox="1"/>
          <p:nvPr/>
        </p:nvSpPr>
        <p:spPr>
          <a:xfrm>
            <a:off x="16274068" y="2010581"/>
            <a:ext cx="2173993" cy="461665"/>
          </a:xfrm>
          <a:prstGeom prst="rect">
            <a:avLst/>
          </a:prstGeom>
          <a:noFill/>
        </p:spPr>
        <p:txBody>
          <a:bodyPr wrap="none" rtlCol="0">
            <a:spAutoFit/>
          </a:bodyPr>
          <a:lstStyle/>
          <a:p>
            <a:r>
              <a:rPr lang="en-IN" sz="2400" b="1" dirty="0">
                <a:latin typeface="Roboto" panose="02000000000000000000" pitchFamily="2" charset="0"/>
                <a:ea typeface="Roboto" panose="02000000000000000000" pitchFamily="2" charset="0"/>
              </a:rPr>
              <a:t>Event Booking</a:t>
            </a:r>
          </a:p>
        </p:txBody>
      </p:sp>
      <p:sp>
        <p:nvSpPr>
          <p:cNvPr id="5" name="Rectangle: Rounded Corners 4">
            <a:hlinkClick r:id="rId5" action="ppaction://hlinksldjump"/>
            <a:extLst>
              <a:ext uri="{FF2B5EF4-FFF2-40B4-BE49-F238E27FC236}">
                <a16:creationId xmlns:a16="http://schemas.microsoft.com/office/drawing/2014/main" id="{2E10B0BB-59D7-9246-7B74-330CFB313A65}"/>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7" name="TextBox 6">
            <a:extLst>
              <a:ext uri="{FF2B5EF4-FFF2-40B4-BE49-F238E27FC236}">
                <a16:creationId xmlns:a16="http://schemas.microsoft.com/office/drawing/2014/main" id="{11356995-078A-B69C-6C54-49810B9D6812}"/>
              </a:ext>
            </a:extLst>
          </p:cNvPr>
          <p:cNvSpPr txBox="1"/>
          <p:nvPr/>
        </p:nvSpPr>
        <p:spPr>
          <a:xfrm>
            <a:off x="5593551" y="686061"/>
            <a:ext cx="6019329" cy="954107"/>
          </a:xfrm>
          <a:prstGeom prst="rect">
            <a:avLst/>
          </a:prstGeom>
          <a:noFill/>
        </p:spPr>
        <p:txBody>
          <a:bodyPr wrap="square" rtlCol="0">
            <a:spAutoFit/>
          </a:bodyPr>
          <a:lstStyle/>
          <a:p>
            <a:r>
              <a:rPr lang="en-US" sz="2800" b="1" dirty="0"/>
              <a:t>How many Event bookings were taken this year, monthly?</a:t>
            </a:r>
            <a:endParaRPr lang="en-US" sz="2800" dirty="0"/>
          </a:p>
        </p:txBody>
      </p:sp>
    </p:spTree>
    <p:extLst>
      <p:ext uri="{BB962C8B-B14F-4D97-AF65-F5344CB8AC3E}">
        <p14:creationId xmlns:p14="http://schemas.microsoft.com/office/powerpoint/2010/main" val="355766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F1E878B-FBCC-D089-84D5-86B607A65C84}"/>
              </a:ext>
            </a:extLst>
          </p:cNvPr>
          <p:cNvSpPr/>
          <p:nvPr/>
        </p:nvSpPr>
        <p:spPr>
          <a:xfrm>
            <a:off x="-550855" y="-933525"/>
            <a:ext cx="6646855" cy="8096326"/>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hlinkClick r:id="rId3" action="ppaction://hlinksldjump"/>
            <a:extLst>
              <a:ext uri="{FF2B5EF4-FFF2-40B4-BE49-F238E27FC236}">
                <a16:creationId xmlns:a16="http://schemas.microsoft.com/office/drawing/2014/main" id="{0BA7F22C-C663-4DF8-A5A2-549BFC3A2647}"/>
              </a:ext>
            </a:extLst>
          </p:cNvPr>
          <p:cNvSpPr/>
          <p:nvPr/>
        </p:nvSpPr>
        <p:spPr>
          <a:xfrm>
            <a:off x="6278880" y="1403252"/>
            <a:ext cx="5166360" cy="944880"/>
          </a:xfrm>
          <a:prstGeom prst="roundRect">
            <a:avLst/>
          </a:prstGeom>
          <a:solidFill>
            <a:srgbClr val="C8C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solidFill>
              </a:rPr>
              <a:t>Query</a:t>
            </a:r>
            <a:endParaRPr lang="en-IN" sz="1800" b="1" dirty="0">
              <a:solidFill>
                <a:schemeClr val="bg1"/>
              </a:solidFill>
            </a:endParaRPr>
          </a:p>
        </p:txBody>
      </p:sp>
      <p:sp>
        <p:nvSpPr>
          <p:cNvPr id="10" name="Rectangle: Rounded Corners 9">
            <a:hlinkClick r:id="rId4" action="ppaction://hlinksldjump"/>
            <a:extLst>
              <a:ext uri="{FF2B5EF4-FFF2-40B4-BE49-F238E27FC236}">
                <a16:creationId xmlns:a16="http://schemas.microsoft.com/office/drawing/2014/main" id="{94488A60-D720-0805-74F2-932886B3C948}"/>
              </a:ext>
            </a:extLst>
          </p:cNvPr>
          <p:cNvSpPr/>
          <p:nvPr/>
        </p:nvSpPr>
        <p:spPr>
          <a:xfrm>
            <a:off x="6309360" y="2858672"/>
            <a:ext cx="5166360" cy="944880"/>
          </a:xfrm>
          <a:prstGeom prst="roundRect">
            <a:avLst/>
          </a:prstGeom>
          <a:solidFill>
            <a:srgbClr val="4C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lumMod val="85000"/>
                    <a:lumOff val="15000"/>
                  </a:schemeClr>
                </a:solidFill>
              </a:rPr>
              <a:t>Result</a:t>
            </a:r>
            <a:endParaRPr lang="en-IN" sz="1800" b="1" dirty="0">
              <a:solidFill>
                <a:schemeClr val="bg1">
                  <a:lumMod val="85000"/>
                  <a:lumOff val="15000"/>
                </a:schemeClr>
              </a:solidFill>
            </a:endParaRPr>
          </a:p>
        </p:txBody>
      </p:sp>
      <p:sp>
        <p:nvSpPr>
          <p:cNvPr id="12" name="Rectangle: Rounded Corners 11">
            <a:hlinkClick r:id="rId5" action="ppaction://hlinksldjump"/>
            <a:extLst>
              <a:ext uri="{FF2B5EF4-FFF2-40B4-BE49-F238E27FC236}">
                <a16:creationId xmlns:a16="http://schemas.microsoft.com/office/drawing/2014/main" id="{C8D0F3F9-8F45-ECBE-61DD-C01665831A11}"/>
              </a:ext>
            </a:extLst>
          </p:cNvPr>
          <p:cNvSpPr/>
          <p:nvPr/>
        </p:nvSpPr>
        <p:spPr>
          <a:xfrm>
            <a:off x="6309360" y="4314092"/>
            <a:ext cx="5166360" cy="944880"/>
          </a:xfrm>
          <a:prstGeom prst="roundRect">
            <a:avLst/>
          </a:prstGeom>
          <a:solidFill>
            <a:srgbClr val="DD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lumMod val="95000"/>
                    <a:lumOff val="5000"/>
                  </a:schemeClr>
                </a:solidFill>
              </a:rPr>
              <a:t>Visualization</a:t>
            </a:r>
            <a:endParaRPr lang="en-IN" sz="1800" b="1" dirty="0">
              <a:solidFill>
                <a:schemeClr val="bg1">
                  <a:lumMod val="95000"/>
                  <a:lumOff val="5000"/>
                </a:schemeClr>
              </a:solidFill>
            </a:endParaRPr>
          </a:p>
        </p:txBody>
      </p:sp>
      <p:sp>
        <p:nvSpPr>
          <p:cNvPr id="6" name="Rectangle: Rounded Corners 5">
            <a:hlinkClick r:id="rId6" action="ppaction://hlinksldjump"/>
            <a:extLst>
              <a:ext uri="{FF2B5EF4-FFF2-40B4-BE49-F238E27FC236}">
                <a16:creationId xmlns:a16="http://schemas.microsoft.com/office/drawing/2014/main" id="{25C8FD70-9BD1-BA04-51A4-C59BFC0B6051}"/>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7" name="TextBox 6">
            <a:extLst>
              <a:ext uri="{FF2B5EF4-FFF2-40B4-BE49-F238E27FC236}">
                <a16:creationId xmlns:a16="http://schemas.microsoft.com/office/drawing/2014/main" id="{E38E2BE4-4F8C-4FD1-C997-ADE57F2D08F7}"/>
              </a:ext>
            </a:extLst>
          </p:cNvPr>
          <p:cNvSpPr txBox="1"/>
          <p:nvPr/>
        </p:nvSpPr>
        <p:spPr>
          <a:xfrm>
            <a:off x="6309360" y="431969"/>
            <a:ext cx="5461919" cy="954107"/>
          </a:xfrm>
          <a:prstGeom prst="rect">
            <a:avLst/>
          </a:prstGeom>
          <a:noFill/>
        </p:spPr>
        <p:txBody>
          <a:bodyPr wrap="square" rtlCol="0">
            <a:spAutoFit/>
          </a:bodyPr>
          <a:lstStyle/>
          <a:p>
            <a:r>
              <a:rPr lang="en-US" sz="2800" dirty="0"/>
              <a:t>5: How many students are employed by each department?</a:t>
            </a:r>
          </a:p>
        </p:txBody>
      </p:sp>
    </p:spTree>
    <p:extLst>
      <p:ext uri="{BB962C8B-B14F-4D97-AF65-F5344CB8AC3E}">
        <p14:creationId xmlns:p14="http://schemas.microsoft.com/office/powerpoint/2010/main" val="1854137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A26A09-C9FD-4755-AB90-A1524E615498}"/>
              </a:ext>
            </a:extLst>
          </p:cNvPr>
          <p:cNvSpPr txBox="1"/>
          <p:nvPr/>
        </p:nvSpPr>
        <p:spPr>
          <a:xfrm>
            <a:off x="1329509" y="1495462"/>
            <a:ext cx="11146971" cy="523220"/>
          </a:xfrm>
          <a:prstGeom prst="rect">
            <a:avLst/>
          </a:prstGeom>
          <a:noFill/>
        </p:spPr>
        <p:txBody>
          <a:bodyPr wrap="square" rtlCol="0">
            <a:spAutoFit/>
          </a:bodyPr>
          <a:lstStyle/>
          <a:p>
            <a:r>
              <a:rPr lang="en-US" sz="2800" dirty="0"/>
              <a:t>How many students are employed by each department?</a:t>
            </a:r>
          </a:p>
        </p:txBody>
      </p:sp>
      <p:sp>
        <p:nvSpPr>
          <p:cNvPr id="4" name="TextBox 3">
            <a:extLst>
              <a:ext uri="{FF2B5EF4-FFF2-40B4-BE49-F238E27FC236}">
                <a16:creationId xmlns:a16="http://schemas.microsoft.com/office/drawing/2014/main" id="{7517443D-965C-405A-A1D9-33D26CD75858}"/>
              </a:ext>
            </a:extLst>
          </p:cNvPr>
          <p:cNvSpPr txBox="1"/>
          <p:nvPr/>
        </p:nvSpPr>
        <p:spPr>
          <a:xfrm>
            <a:off x="1329509" y="2638462"/>
            <a:ext cx="9220200" cy="1631216"/>
          </a:xfrm>
          <a:prstGeom prst="rect">
            <a:avLst/>
          </a:prstGeom>
          <a:noFill/>
        </p:spPr>
        <p:txBody>
          <a:bodyPr wrap="square" rtlCol="0">
            <a:spAutoFit/>
          </a:bodyPr>
          <a:lstStyle/>
          <a:p>
            <a:r>
              <a:rPr lang="en-US" sz="2000" dirty="0"/>
              <a:t>SELECT </a:t>
            </a:r>
            <a:r>
              <a:rPr lang="en-US" sz="2000" dirty="0" err="1"/>
              <a:t>e.dptId</a:t>
            </a:r>
            <a:r>
              <a:rPr lang="en-US" sz="2000" dirty="0"/>
              <a:t> AS 'Department ID', </a:t>
            </a:r>
            <a:r>
              <a:rPr lang="en-US" sz="2000" dirty="0" err="1"/>
              <a:t>d.dptDescription</a:t>
            </a:r>
            <a:r>
              <a:rPr lang="en-US" sz="2000" dirty="0"/>
              <a:t> AS 'Department Name', COUNT(</a:t>
            </a:r>
            <a:r>
              <a:rPr lang="en-US" sz="2000" dirty="0" err="1"/>
              <a:t>e.empId</a:t>
            </a:r>
            <a:r>
              <a:rPr lang="en-US" sz="2000" dirty="0"/>
              <a:t>) AS 'Student Count'</a:t>
            </a:r>
          </a:p>
          <a:p>
            <a:r>
              <a:rPr lang="en-US" sz="2000" dirty="0"/>
              <a:t>FROM Employee e, Department d</a:t>
            </a:r>
          </a:p>
          <a:p>
            <a:r>
              <a:rPr lang="en-US" sz="2000" dirty="0"/>
              <a:t>WHERE </a:t>
            </a:r>
            <a:r>
              <a:rPr lang="en-US" sz="2000" dirty="0" err="1"/>
              <a:t>e.dptId</a:t>
            </a:r>
            <a:r>
              <a:rPr lang="en-US" sz="2000" dirty="0"/>
              <a:t>=</a:t>
            </a:r>
            <a:r>
              <a:rPr lang="en-US" sz="2000" dirty="0" err="1"/>
              <a:t>d.dptId</a:t>
            </a:r>
            <a:r>
              <a:rPr lang="en-US" sz="2000" dirty="0"/>
              <a:t> AND </a:t>
            </a:r>
            <a:r>
              <a:rPr lang="en-US" sz="2000" dirty="0" err="1"/>
              <a:t>e.empStuUID</a:t>
            </a:r>
            <a:r>
              <a:rPr lang="en-US" sz="2000" dirty="0"/>
              <a:t> IS NOT NULL</a:t>
            </a:r>
          </a:p>
          <a:p>
            <a:r>
              <a:rPr lang="en-US" sz="2000" dirty="0"/>
              <a:t>GROUP BY </a:t>
            </a:r>
            <a:r>
              <a:rPr lang="en-US" sz="2000" dirty="0" err="1"/>
              <a:t>e.dptId</a:t>
            </a:r>
            <a:r>
              <a:rPr lang="en-US" sz="2000" dirty="0"/>
              <a:t>, </a:t>
            </a:r>
            <a:r>
              <a:rPr lang="en-US" sz="2000" dirty="0" err="1"/>
              <a:t>d.dptDescription</a:t>
            </a:r>
            <a:r>
              <a:rPr lang="en-US" sz="2000" dirty="0"/>
              <a:t>;</a:t>
            </a:r>
          </a:p>
        </p:txBody>
      </p:sp>
      <p:sp>
        <p:nvSpPr>
          <p:cNvPr id="2" name="Rectangle: Rounded Corners 1">
            <a:extLst>
              <a:ext uri="{FF2B5EF4-FFF2-40B4-BE49-F238E27FC236}">
                <a16:creationId xmlns:a16="http://schemas.microsoft.com/office/drawing/2014/main" id="{F3E1E052-8169-05DF-C28C-4DBD2FA85599}"/>
              </a:ext>
            </a:extLst>
          </p:cNvPr>
          <p:cNvSpPr/>
          <p:nvPr/>
        </p:nvSpPr>
        <p:spPr>
          <a:xfrm>
            <a:off x="228600" y="199290"/>
            <a:ext cx="5166360" cy="944880"/>
          </a:xfrm>
          <a:prstGeom prst="roundRect">
            <a:avLst/>
          </a:prstGeom>
          <a:solidFill>
            <a:srgbClr val="C8C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239971F-AFCC-151E-B70D-21593E5DE65E}"/>
              </a:ext>
            </a:extLst>
          </p:cNvPr>
          <p:cNvSpPr txBox="1"/>
          <p:nvPr/>
        </p:nvSpPr>
        <p:spPr>
          <a:xfrm>
            <a:off x="2042160" y="471675"/>
            <a:ext cx="1539240" cy="400110"/>
          </a:xfrm>
          <a:prstGeom prst="rect">
            <a:avLst/>
          </a:prstGeom>
          <a:noFill/>
        </p:spPr>
        <p:txBody>
          <a:bodyPr wrap="square">
            <a:spAutoFit/>
          </a:bodyPr>
          <a:lstStyle/>
          <a:p>
            <a:pPr algn="ctr"/>
            <a:r>
              <a:rPr lang="en-IN" sz="2000" b="1" dirty="0">
                <a:solidFill>
                  <a:schemeClr val="bg1"/>
                </a:solidFill>
              </a:rPr>
              <a:t>Query</a:t>
            </a:r>
          </a:p>
        </p:txBody>
      </p:sp>
      <p:sp>
        <p:nvSpPr>
          <p:cNvPr id="6" name="Rectangle: Rounded Corners 5">
            <a:extLst>
              <a:ext uri="{FF2B5EF4-FFF2-40B4-BE49-F238E27FC236}">
                <a16:creationId xmlns:a16="http://schemas.microsoft.com/office/drawing/2014/main" id="{2E8B834B-FD49-3B38-8EF1-03D941192E11}"/>
              </a:ext>
            </a:extLst>
          </p:cNvPr>
          <p:cNvSpPr/>
          <p:nvPr/>
        </p:nvSpPr>
        <p:spPr>
          <a:xfrm flipH="1" flipV="1">
            <a:off x="228600" y="1217636"/>
            <a:ext cx="960120" cy="195019"/>
          </a:xfrm>
          <a:prstGeom prst="roundRect">
            <a:avLst/>
          </a:prstGeom>
          <a:solidFill>
            <a:srgbClr val="4C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17AA6EDF-4106-DB89-7F1F-FDDF2C4979C4}"/>
              </a:ext>
            </a:extLst>
          </p:cNvPr>
          <p:cNvSpPr/>
          <p:nvPr/>
        </p:nvSpPr>
        <p:spPr>
          <a:xfrm>
            <a:off x="228600" y="1495462"/>
            <a:ext cx="960120" cy="195020"/>
          </a:xfrm>
          <a:prstGeom prst="roundRect">
            <a:avLst/>
          </a:prstGeom>
          <a:solidFill>
            <a:srgbClr val="DD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hlinkClick r:id="rId2" action="ppaction://hlinksldjump"/>
            <a:extLst>
              <a:ext uri="{FF2B5EF4-FFF2-40B4-BE49-F238E27FC236}">
                <a16:creationId xmlns:a16="http://schemas.microsoft.com/office/drawing/2014/main" id="{8F3030CA-07D6-1E26-F5A0-AA0C23F78E5E}"/>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Tree>
    <p:extLst>
      <p:ext uri="{BB962C8B-B14F-4D97-AF65-F5344CB8AC3E}">
        <p14:creationId xmlns:p14="http://schemas.microsoft.com/office/powerpoint/2010/main" val="17273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13246A-1FE5-45FA-BE08-3DF04A47A17B}"/>
              </a:ext>
            </a:extLst>
          </p:cNvPr>
          <p:cNvPicPr>
            <a:picLocks noChangeAspect="1"/>
          </p:cNvPicPr>
          <p:nvPr/>
        </p:nvPicPr>
        <p:blipFill>
          <a:blip r:embed="rId2"/>
          <a:stretch>
            <a:fillRect/>
          </a:stretch>
        </p:blipFill>
        <p:spPr>
          <a:xfrm>
            <a:off x="2737756" y="2032184"/>
            <a:ext cx="6520543" cy="3922302"/>
          </a:xfrm>
          <a:prstGeom prst="rect">
            <a:avLst/>
          </a:prstGeom>
        </p:spPr>
      </p:pic>
      <p:sp>
        <p:nvSpPr>
          <p:cNvPr id="3" name="Rectangle: Rounded Corners 2">
            <a:extLst>
              <a:ext uri="{FF2B5EF4-FFF2-40B4-BE49-F238E27FC236}">
                <a16:creationId xmlns:a16="http://schemas.microsoft.com/office/drawing/2014/main" id="{B40C87E1-F396-B4F8-724B-4E2473107AFD}"/>
              </a:ext>
            </a:extLst>
          </p:cNvPr>
          <p:cNvSpPr/>
          <p:nvPr/>
        </p:nvSpPr>
        <p:spPr>
          <a:xfrm>
            <a:off x="228600" y="202494"/>
            <a:ext cx="960120" cy="195020"/>
          </a:xfrm>
          <a:prstGeom prst="roundRect">
            <a:avLst/>
          </a:prstGeom>
          <a:solidFill>
            <a:srgbClr val="C8C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60EE4D73-9106-76A0-B37F-314566253C4A}"/>
              </a:ext>
            </a:extLst>
          </p:cNvPr>
          <p:cNvSpPr/>
          <p:nvPr/>
        </p:nvSpPr>
        <p:spPr>
          <a:xfrm flipH="1" flipV="1">
            <a:off x="193040" y="474048"/>
            <a:ext cx="5166359" cy="944880"/>
          </a:xfrm>
          <a:prstGeom prst="roundRect">
            <a:avLst/>
          </a:prstGeom>
          <a:solidFill>
            <a:srgbClr val="4C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A538C96E-6857-4E9B-A87D-378451AC6DC0}"/>
              </a:ext>
            </a:extLst>
          </p:cNvPr>
          <p:cNvSpPr/>
          <p:nvPr/>
        </p:nvSpPr>
        <p:spPr>
          <a:xfrm>
            <a:off x="228600" y="1495462"/>
            <a:ext cx="960120" cy="195020"/>
          </a:xfrm>
          <a:prstGeom prst="roundRect">
            <a:avLst/>
          </a:prstGeom>
          <a:solidFill>
            <a:srgbClr val="DD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1C0955F-EAE4-C8DF-CDBD-B267C845EDBA}"/>
              </a:ext>
            </a:extLst>
          </p:cNvPr>
          <p:cNvSpPr txBox="1"/>
          <p:nvPr/>
        </p:nvSpPr>
        <p:spPr>
          <a:xfrm>
            <a:off x="1968136" y="746433"/>
            <a:ext cx="1539240" cy="400109"/>
          </a:xfrm>
          <a:prstGeom prst="rect">
            <a:avLst/>
          </a:prstGeom>
          <a:noFill/>
        </p:spPr>
        <p:txBody>
          <a:bodyPr wrap="square">
            <a:spAutoFit/>
          </a:bodyPr>
          <a:lstStyle/>
          <a:p>
            <a:pPr algn="ctr"/>
            <a:r>
              <a:rPr lang="en-IN" sz="2000" b="1" dirty="0">
                <a:solidFill>
                  <a:schemeClr val="bg1">
                    <a:lumMod val="85000"/>
                    <a:lumOff val="15000"/>
                  </a:schemeClr>
                </a:solidFill>
              </a:rPr>
              <a:t>Result</a:t>
            </a:r>
          </a:p>
        </p:txBody>
      </p:sp>
      <p:sp>
        <p:nvSpPr>
          <p:cNvPr id="2" name="Rectangle: Rounded Corners 1">
            <a:hlinkClick r:id="rId3" action="ppaction://hlinksldjump"/>
            <a:extLst>
              <a:ext uri="{FF2B5EF4-FFF2-40B4-BE49-F238E27FC236}">
                <a16:creationId xmlns:a16="http://schemas.microsoft.com/office/drawing/2014/main" id="{A1493E2E-0AFC-649F-2D08-C87AADC2ACBF}"/>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8" name="TextBox 7">
            <a:extLst>
              <a:ext uri="{FF2B5EF4-FFF2-40B4-BE49-F238E27FC236}">
                <a16:creationId xmlns:a16="http://schemas.microsoft.com/office/drawing/2014/main" id="{1A3E1B71-38C2-6FC9-D1C8-9B0E4EBC7342}"/>
              </a:ext>
            </a:extLst>
          </p:cNvPr>
          <p:cNvSpPr txBox="1"/>
          <p:nvPr/>
        </p:nvSpPr>
        <p:spPr>
          <a:xfrm>
            <a:off x="5487557" y="426460"/>
            <a:ext cx="5461919" cy="954107"/>
          </a:xfrm>
          <a:prstGeom prst="rect">
            <a:avLst/>
          </a:prstGeom>
          <a:noFill/>
        </p:spPr>
        <p:txBody>
          <a:bodyPr wrap="square" rtlCol="0">
            <a:spAutoFit/>
          </a:bodyPr>
          <a:lstStyle/>
          <a:p>
            <a:r>
              <a:rPr lang="en-US" sz="2800" dirty="0"/>
              <a:t>How many students are employed by each department?</a:t>
            </a:r>
          </a:p>
        </p:txBody>
      </p:sp>
    </p:spTree>
    <p:extLst>
      <p:ext uri="{BB962C8B-B14F-4D97-AF65-F5344CB8AC3E}">
        <p14:creationId xmlns:p14="http://schemas.microsoft.com/office/powerpoint/2010/main" val="125934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40C87E1-F396-B4F8-724B-4E2473107AFD}"/>
              </a:ext>
            </a:extLst>
          </p:cNvPr>
          <p:cNvSpPr/>
          <p:nvPr/>
        </p:nvSpPr>
        <p:spPr>
          <a:xfrm>
            <a:off x="228600" y="202494"/>
            <a:ext cx="960120" cy="195020"/>
          </a:xfrm>
          <a:prstGeom prst="roundRect">
            <a:avLst/>
          </a:prstGeom>
          <a:solidFill>
            <a:srgbClr val="C8C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60EE4D73-9106-76A0-B37F-314566253C4A}"/>
              </a:ext>
            </a:extLst>
          </p:cNvPr>
          <p:cNvSpPr/>
          <p:nvPr/>
        </p:nvSpPr>
        <p:spPr>
          <a:xfrm flipH="1" flipV="1">
            <a:off x="228600" y="451186"/>
            <a:ext cx="960120" cy="195021"/>
          </a:xfrm>
          <a:prstGeom prst="roundRect">
            <a:avLst/>
          </a:prstGeom>
          <a:solidFill>
            <a:srgbClr val="4C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A538C96E-6857-4E9B-A87D-378451AC6DC0}"/>
              </a:ext>
            </a:extLst>
          </p:cNvPr>
          <p:cNvSpPr/>
          <p:nvPr/>
        </p:nvSpPr>
        <p:spPr>
          <a:xfrm>
            <a:off x="228600" y="699879"/>
            <a:ext cx="5130800" cy="944880"/>
          </a:xfrm>
          <a:prstGeom prst="roundRect">
            <a:avLst/>
          </a:prstGeom>
          <a:solidFill>
            <a:srgbClr val="DD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5EAD89A-B1D0-389A-463E-5E295E222ADA}"/>
              </a:ext>
            </a:extLst>
          </p:cNvPr>
          <p:cNvSpPr txBox="1"/>
          <p:nvPr/>
        </p:nvSpPr>
        <p:spPr>
          <a:xfrm>
            <a:off x="2024380" y="972264"/>
            <a:ext cx="1539240" cy="400110"/>
          </a:xfrm>
          <a:prstGeom prst="rect">
            <a:avLst/>
          </a:prstGeom>
          <a:noFill/>
        </p:spPr>
        <p:txBody>
          <a:bodyPr wrap="square">
            <a:spAutoFit/>
          </a:bodyPr>
          <a:lstStyle/>
          <a:p>
            <a:r>
              <a:rPr lang="en-IN" sz="2000" b="1" dirty="0">
                <a:solidFill>
                  <a:schemeClr val="bg1">
                    <a:lumMod val="95000"/>
                    <a:lumOff val="5000"/>
                  </a:schemeClr>
                </a:solidFill>
              </a:rPr>
              <a:t>Visualization</a:t>
            </a:r>
          </a:p>
        </p:txBody>
      </p:sp>
      <p:pic>
        <p:nvPicPr>
          <p:cNvPr id="8" name="Picture 7">
            <a:extLst>
              <a:ext uri="{FF2B5EF4-FFF2-40B4-BE49-F238E27FC236}">
                <a16:creationId xmlns:a16="http://schemas.microsoft.com/office/drawing/2014/main" id="{C3FF0208-4C2C-33C6-D518-0D5CF70FB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244" y="1817347"/>
            <a:ext cx="2799512" cy="4589467"/>
          </a:xfrm>
          <a:prstGeom prst="rect">
            <a:avLst/>
          </a:prstGeom>
        </p:spPr>
      </p:pic>
      <p:sp>
        <p:nvSpPr>
          <p:cNvPr id="9" name="Rectangle: Rounded Corners 8">
            <a:extLst>
              <a:ext uri="{FF2B5EF4-FFF2-40B4-BE49-F238E27FC236}">
                <a16:creationId xmlns:a16="http://schemas.microsoft.com/office/drawing/2014/main" id="{51BEA335-3F28-5DDD-13E7-837B4A94A2DF}"/>
              </a:ext>
            </a:extLst>
          </p:cNvPr>
          <p:cNvSpPr/>
          <p:nvPr/>
        </p:nvSpPr>
        <p:spPr>
          <a:xfrm>
            <a:off x="1979271" y="9981911"/>
            <a:ext cx="3715473" cy="4525701"/>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1C782CC-17F0-B284-A5A0-EAEB7EE479F9}"/>
              </a:ext>
            </a:extLst>
          </p:cNvPr>
          <p:cNvSpPr txBox="1"/>
          <p:nvPr/>
        </p:nvSpPr>
        <p:spPr>
          <a:xfrm>
            <a:off x="2970423" y="10629322"/>
            <a:ext cx="1774845" cy="461665"/>
          </a:xfrm>
          <a:prstGeom prst="rect">
            <a:avLst/>
          </a:prstGeom>
          <a:noFill/>
        </p:spPr>
        <p:txBody>
          <a:bodyPr wrap="none" rtlCol="0">
            <a:spAutoFit/>
          </a:bodyPr>
          <a:lstStyle/>
          <a:p>
            <a:r>
              <a:rPr lang="en-IN" sz="2400" b="1" dirty="0">
                <a:latin typeface="Roboto" panose="02000000000000000000" pitchFamily="2" charset="0"/>
                <a:ea typeface="Roboto" panose="02000000000000000000" pitchFamily="2" charset="0"/>
              </a:rPr>
              <a:t>Bus Counts</a:t>
            </a:r>
          </a:p>
        </p:txBody>
      </p:sp>
      <p:sp>
        <p:nvSpPr>
          <p:cNvPr id="11" name="Rectangle: Rounded Corners 10">
            <a:extLst>
              <a:ext uri="{FF2B5EF4-FFF2-40B4-BE49-F238E27FC236}">
                <a16:creationId xmlns:a16="http://schemas.microsoft.com/office/drawing/2014/main" id="{D7D7D008-60E2-6E84-4F64-1D51A02E8C4B}"/>
              </a:ext>
            </a:extLst>
          </p:cNvPr>
          <p:cNvSpPr/>
          <p:nvPr/>
        </p:nvSpPr>
        <p:spPr>
          <a:xfrm>
            <a:off x="6497256" y="9981911"/>
            <a:ext cx="3904113" cy="4525701"/>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D23A338-039B-2F38-EE27-1E58FEBC5D50}"/>
              </a:ext>
            </a:extLst>
          </p:cNvPr>
          <p:cNvSpPr txBox="1"/>
          <p:nvPr/>
        </p:nvSpPr>
        <p:spPr>
          <a:xfrm>
            <a:off x="7221508" y="10629322"/>
            <a:ext cx="2266967" cy="461665"/>
          </a:xfrm>
          <a:prstGeom prst="rect">
            <a:avLst/>
          </a:prstGeom>
          <a:noFill/>
        </p:spPr>
        <p:txBody>
          <a:bodyPr wrap="none" rtlCol="0">
            <a:spAutoFit/>
          </a:bodyPr>
          <a:lstStyle/>
          <a:p>
            <a:r>
              <a:rPr lang="en-IN" sz="2400" b="1" dirty="0" err="1">
                <a:latin typeface="Roboto" panose="02000000000000000000" pitchFamily="2" charset="0"/>
                <a:ea typeface="Roboto" panose="02000000000000000000" pitchFamily="2" charset="0"/>
              </a:rPr>
              <a:t>NiteRide</a:t>
            </a:r>
            <a:r>
              <a:rPr lang="en-IN" sz="2400" b="1" dirty="0">
                <a:latin typeface="Roboto" panose="02000000000000000000" pitchFamily="2" charset="0"/>
                <a:ea typeface="Roboto" panose="02000000000000000000" pitchFamily="2" charset="0"/>
              </a:rPr>
              <a:t> Drops</a:t>
            </a:r>
          </a:p>
        </p:txBody>
      </p:sp>
      <p:sp>
        <p:nvSpPr>
          <p:cNvPr id="5" name="Rectangle: Rounded Corners 4">
            <a:hlinkClick r:id="rId5" action="ppaction://hlinksldjump"/>
            <a:extLst>
              <a:ext uri="{FF2B5EF4-FFF2-40B4-BE49-F238E27FC236}">
                <a16:creationId xmlns:a16="http://schemas.microsoft.com/office/drawing/2014/main" id="{EF1CE292-C2A2-C9BC-13F2-6BC8D3F4046F}"/>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7" name="TextBox 6">
            <a:extLst>
              <a:ext uri="{FF2B5EF4-FFF2-40B4-BE49-F238E27FC236}">
                <a16:creationId xmlns:a16="http://schemas.microsoft.com/office/drawing/2014/main" id="{4C673444-53B2-1C7F-7B72-F5526031EE65}"/>
              </a:ext>
            </a:extLst>
          </p:cNvPr>
          <p:cNvSpPr txBox="1"/>
          <p:nvPr/>
        </p:nvSpPr>
        <p:spPr>
          <a:xfrm>
            <a:off x="5359400" y="690652"/>
            <a:ext cx="5461919" cy="954107"/>
          </a:xfrm>
          <a:prstGeom prst="rect">
            <a:avLst/>
          </a:prstGeom>
          <a:noFill/>
        </p:spPr>
        <p:txBody>
          <a:bodyPr wrap="square" rtlCol="0">
            <a:spAutoFit/>
          </a:bodyPr>
          <a:lstStyle/>
          <a:p>
            <a:r>
              <a:rPr lang="en-US" sz="2800" dirty="0"/>
              <a:t>How many students are employed by each department?</a:t>
            </a:r>
          </a:p>
        </p:txBody>
      </p:sp>
    </p:spTree>
    <p:extLst>
      <p:ext uri="{BB962C8B-B14F-4D97-AF65-F5344CB8AC3E}">
        <p14:creationId xmlns:p14="http://schemas.microsoft.com/office/powerpoint/2010/main" val="636978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Content Placeholder 8" descr="Map&#10;&#10;Description automatically generated">
            <a:extLst>
              <a:ext uri="{FF2B5EF4-FFF2-40B4-BE49-F238E27FC236}">
                <a16:creationId xmlns:a16="http://schemas.microsoft.com/office/drawing/2014/main" id="{7227EE83-6692-3EA3-A3A6-29427734728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660" t="25918" r="27016" b="21010"/>
          <a:stretch/>
        </p:blipFill>
        <p:spPr>
          <a:xfrm>
            <a:off x="1421296" y="1060288"/>
            <a:ext cx="7543800" cy="4854020"/>
          </a:xfrm>
          <a:prstGeom prst="rect">
            <a:avLst/>
          </a:prstGeom>
        </p:spPr>
      </p:pic>
      <p:pic>
        <p:nvPicPr>
          <p:cNvPr id="5" name="Picture 4" descr="A bus picking up passengers&#10;&#10;Description automatically generated with low confidence">
            <a:extLst>
              <a:ext uri="{FF2B5EF4-FFF2-40B4-BE49-F238E27FC236}">
                <a16:creationId xmlns:a16="http://schemas.microsoft.com/office/drawing/2014/main" id="{AF40D79D-CA59-B810-1166-C8DA677A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 y="0"/>
            <a:ext cx="12184421" cy="6858000"/>
          </a:xfrm>
          <a:prstGeom prst="rect">
            <a:avLst/>
          </a:prstGeom>
        </p:spPr>
      </p:pic>
      <p:sp>
        <p:nvSpPr>
          <p:cNvPr id="6" name="Gradient">
            <a:extLst>
              <a:ext uri="{FF2B5EF4-FFF2-40B4-BE49-F238E27FC236}">
                <a16:creationId xmlns:a16="http://schemas.microsoft.com/office/drawing/2014/main" id="{30AC8220-A8FF-E357-376D-79B60ADD738B}"/>
              </a:ext>
            </a:extLst>
          </p:cNvPr>
          <p:cNvSpPr/>
          <p:nvPr/>
        </p:nvSpPr>
        <p:spPr>
          <a:xfrm>
            <a:off x="-30701" y="1"/>
            <a:ext cx="12590562" cy="6858000"/>
          </a:xfrm>
          <a:prstGeom prst="rect">
            <a:avLst/>
          </a:prstGeom>
          <a:gradFill flip="none" rotWithShape="1">
            <a:gsLst>
              <a:gs pos="4000">
                <a:schemeClr val="accent1">
                  <a:alpha val="0"/>
                  <a:lumMod val="0"/>
                </a:schemeClr>
              </a:gs>
              <a:gs pos="100000">
                <a:schemeClr val="bg1">
                  <a:alpha val="76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UMD DOT">
            <a:extLst>
              <a:ext uri="{FF2B5EF4-FFF2-40B4-BE49-F238E27FC236}">
                <a16:creationId xmlns:a16="http://schemas.microsoft.com/office/drawing/2014/main" id="{903D7B27-FE71-8FE2-0B7F-7110E92C330B}"/>
              </a:ext>
            </a:extLst>
          </p:cNvPr>
          <p:cNvSpPr txBox="1"/>
          <p:nvPr/>
        </p:nvSpPr>
        <p:spPr>
          <a:xfrm>
            <a:off x="5833795" y="1219959"/>
            <a:ext cx="4491523" cy="3046988"/>
          </a:xfrm>
          <a:prstGeom prst="rect">
            <a:avLst/>
          </a:prstGeom>
          <a:noFill/>
        </p:spPr>
        <p:txBody>
          <a:bodyPr wrap="square" rtlCol="0">
            <a:spAutoFit/>
          </a:bodyPr>
          <a:lstStyle/>
          <a:p>
            <a:r>
              <a:rPr lang="en-IN" sz="9600" dirty="0">
                <a:latin typeface="Bodoni MT Black" panose="02070A03080606020203" pitchFamily="18" charset="0"/>
              </a:rPr>
              <a:t>DOTS</a:t>
            </a:r>
            <a:br>
              <a:rPr lang="en-IN" sz="9600" dirty="0">
                <a:latin typeface="Bodoni MT Black" panose="02070A03080606020203" pitchFamily="18" charset="0"/>
              </a:rPr>
            </a:br>
            <a:r>
              <a:rPr lang="en-IN" sz="9600" dirty="0">
                <a:latin typeface="Bodoni MT Black" panose="02070A03080606020203" pitchFamily="18" charset="0"/>
              </a:rPr>
              <a:t>UMD</a:t>
            </a:r>
          </a:p>
        </p:txBody>
      </p:sp>
      <p:pic>
        <p:nvPicPr>
          <p:cNvPr id="8" name="Picture 7" descr="A bus is parked on the side of the road&#10;&#10;Description automatically generated with medium confidence">
            <a:extLst>
              <a:ext uri="{FF2B5EF4-FFF2-40B4-BE49-F238E27FC236}">
                <a16:creationId xmlns:a16="http://schemas.microsoft.com/office/drawing/2014/main" id="{7F20162E-6065-6797-8E37-DADA21B61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145" y="203423"/>
            <a:ext cx="11110840" cy="6253737"/>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1761068"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FDEFC86-5B85-B02D-0BAB-6937F827550E}"/>
              </a:ext>
            </a:extLst>
          </p:cNvPr>
          <p:cNvSpPr txBox="1"/>
          <p:nvPr/>
        </p:nvSpPr>
        <p:spPr>
          <a:xfrm>
            <a:off x="4931653" y="2060993"/>
            <a:ext cx="5825212" cy="3754874"/>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As DOTS consultant we aim to provide DOTS UMD with the following services:</a:t>
            </a:r>
          </a:p>
          <a:p>
            <a:pPr marL="285750" indent="-285750" fontAlgn="base">
              <a:buFont typeface="Arial" panose="020B0604020202020204" pitchFamily="34" charset="0"/>
              <a:buChar char="•"/>
            </a:pPr>
            <a:r>
              <a:rPr lang="en-US" sz="1600" dirty="0">
                <a:latin typeface="Roboto" panose="02000000000000000000" pitchFamily="2" charset="0"/>
                <a:ea typeface="Roboto" panose="02000000000000000000" pitchFamily="2" charset="0"/>
              </a:rPr>
              <a:t>To show the number of </a:t>
            </a:r>
            <a:r>
              <a:rPr lang="en-US" sz="1600" dirty="0" err="1">
                <a:latin typeface="Roboto" panose="02000000000000000000" pitchFamily="2" charset="0"/>
                <a:ea typeface="Roboto" panose="02000000000000000000" pitchFamily="2" charset="0"/>
              </a:rPr>
              <a:t>NITERide</a:t>
            </a:r>
            <a:r>
              <a:rPr lang="en-US" sz="1600" dirty="0">
                <a:latin typeface="Roboto" panose="02000000000000000000" pitchFamily="2" charset="0"/>
                <a:ea typeface="Roboto" panose="02000000000000000000" pitchFamily="2" charset="0"/>
              </a:rPr>
              <a:t> pickups in each location points</a:t>
            </a:r>
          </a:p>
          <a:p>
            <a:pPr marL="285750" indent="-285750" fontAlgn="base">
              <a:buFont typeface="Arial" panose="020B0604020202020204" pitchFamily="34" charset="0"/>
              <a:buChar char="•"/>
            </a:pPr>
            <a:r>
              <a:rPr lang="en-US" sz="1600" dirty="0">
                <a:latin typeface="Roboto" panose="02000000000000000000" pitchFamily="2" charset="0"/>
                <a:ea typeface="Roboto" panose="02000000000000000000" pitchFamily="2" charset="0"/>
              </a:rPr>
              <a:t>To gain insights about the events that occur and to use them for predicting peak event booking times.</a:t>
            </a:r>
          </a:p>
          <a:p>
            <a:pPr marL="285750" indent="-285750" fontAlgn="base">
              <a:buFont typeface="Arial" panose="020B0604020202020204" pitchFamily="34" charset="0"/>
              <a:buChar char="•"/>
            </a:pPr>
            <a:r>
              <a:rPr lang="en-US" sz="1600" dirty="0">
                <a:latin typeface="Roboto" panose="02000000000000000000" pitchFamily="2" charset="0"/>
                <a:ea typeface="Roboto" panose="02000000000000000000" pitchFamily="2" charset="0"/>
              </a:rPr>
              <a:t>To identify available employees for a given day schedule.</a:t>
            </a:r>
          </a:p>
          <a:p>
            <a:pPr marL="285750" indent="-285750" fontAlgn="base">
              <a:buFont typeface="Arial" panose="020B0604020202020204" pitchFamily="34" charset="0"/>
              <a:buChar char="•"/>
            </a:pPr>
            <a:r>
              <a:rPr lang="en-US" sz="1600" dirty="0">
                <a:latin typeface="Roboto" panose="02000000000000000000" pitchFamily="2" charset="0"/>
                <a:ea typeface="Roboto" panose="02000000000000000000" pitchFamily="2" charset="0"/>
              </a:rPr>
              <a:t>To know which department actively recruits most number of students from the University.</a:t>
            </a:r>
          </a:p>
          <a:p>
            <a:br>
              <a:rPr lang="en-US" dirty="0">
                <a:latin typeface="Roboto" panose="02000000000000000000" pitchFamily="2" charset="0"/>
                <a:ea typeface="Roboto" panose="02000000000000000000" pitchFamily="2" charset="0"/>
              </a:rPr>
            </a:br>
            <a:br>
              <a:rPr lang="en-US" dirty="0">
                <a:latin typeface="Roboto" panose="02000000000000000000" pitchFamily="2" charset="0"/>
                <a:ea typeface="Roboto" panose="02000000000000000000" pitchFamily="2" charset="0"/>
              </a:rPr>
            </a:br>
            <a:br>
              <a:rPr lang="en-US" dirty="0">
                <a:latin typeface="Roboto" panose="02000000000000000000" pitchFamily="2" charset="0"/>
                <a:ea typeface="Roboto" panose="02000000000000000000" pitchFamily="2" charset="0"/>
              </a:rPr>
            </a:br>
            <a:br>
              <a:rPr lang="en-US" dirty="0">
                <a:latin typeface="Roboto" panose="02000000000000000000" pitchFamily="2" charset="0"/>
                <a:ea typeface="Roboto" panose="02000000000000000000" pitchFamily="2" charset="0"/>
              </a:rPr>
            </a:br>
            <a:endParaRPr lang="en-IN" dirty="0">
              <a:latin typeface="Roboto" panose="02000000000000000000" pitchFamily="2" charset="0"/>
              <a:ea typeface="Roboto" panose="02000000000000000000" pitchFamily="2" charset="0"/>
            </a:endParaRPr>
          </a:p>
        </p:txBody>
      </p:sp>
      <p:sp>
        <p:nvSpPr>
          <p:cNvPr id="3" name="Oval 2">
            <a:extLst>
              <a:ext uri="{FF2B5EF4-FFF2-40B4-BE49-F238E27FC236}">
                <a16:creationId xmlns:a16="http://schemas.microsoft.com/office/drawing/2014/main" id="{67C05AC6-FBA5-B467-B357-E96089F629F2}"/>
              </a:ext>
            </a:extLst>
          </p:cNvPr>
          <p:cNvSpPr/>
          <p:nvPr/>
        </p:nvSpPr>
        <p:spPr>
          <a:xfrm>
            <a:off x="-12004431" y="-2203938"/>
            <a:ext cx="12065505" cy="12145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red and white bus&#10;&#10;Description automatically generated">
            <a:extLst>
              <a:ext uri="{FF2B5EF4-FFF2-40B4-BE49-F238E27FC236}">
                <a16:creationId xmlns:a16="http://schemas.microsoft.com/office/drawing/2014/main" id="{EBF65F0F-5981-F219-1B29-34BD8F4F1A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192952">
            <a:off x="-8729367" y="-439061"/>
            <a:ext cx="4986792" cy="2508170"/>
          </a:xfrm>
          <a:prstGeom prst="rect">
            <a:avLst/>
          </a:prstGeom>
        </p:spPr>
      </p:pic>
      <p:pic>
        <p:nvPicPr>
          <p:cNvPr id="9" name="Picture 8" descr="A bus on a black background&#10;&#10;Description automatically generated with low confidence">
            <a:extLst>
              <a:ext uri="{FF2B5EF4-FFF2-40B4-BE49-F238E27FC236}">
                <a16:creationId xmlns:a16="http://schemas.microsoft.com/office/drawing/2014/main" id="{13B8F1DF-222C-3032-461A-7BC3F642A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473" y="1749314"/>
            <a:ext cx="7148440" cy="3595402"/>
          </a:xfrm>
          <a:prstGeom prst="rect">
            <a:avLst/>
          </a:prstGeom>
        </p:spPr>
      </p:pic>
      <p:pic>
        <p:nvPicPr>
          <p:cNvPr id="11" name="Picture 10" descr="A red and white bus&#10;&#10;Description automatically generated with medium confidence">
            <a:extLst>
              <a:ext uri="{FF2B5EF4-FFF2-40B4-BE49-F238E27FC236}">
                <a16:creationId xmlns:a16="http://schemas.microsoft.com/office/drawing/2014/main" id="{2BE1D396-59B3-B0AE-0F3F-7731CBA4AC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flipH="1">
            <a:off x="-9170033" y="5550115"/>
            <a:ext cx="5597652" cy="2815412"/>
          </a:xfrm>
          <a:prstGeom prst="rect">
            <a:avLst/>
          </a:prstGeom>
        </p:spPr>
      </p:pic>
      <p:sp>
        <p:nvSpPr>
          <p:cNvPr id="12" name="Oval 11">
            <a:extLst>
              <a:ext uri="{FF2B5EF4-FFF2-40B4-BE49-F238E27FC236}">
                <a16:creationId xmlns:a16="http://schemas.microsoft.com/office/drawing/2014/main" id="{31AE6C84-6593-C3AA-F33C-6A19A8A1C8B4}"/>
              </a:ext>
            </a:extLst>
          </p:cNvPr>
          <p:cNvSpPr/>
          <p:nvPr/>
        </p:nvSpPr>
        <p:spPr>
          <a:xfrm rot="18790908">
            <a:off x="-12080766" y="-2132211"/>
            <a:ext cx="12184421" cy="12031453"/>
          </a:xfrm>
          <a:prstGeom prst="ellipse">
            <a:avLst/>
          </a:prstGeom>
          <a:gradFill flip="none" rotWithShape="1">
            <a:gsLst>
              <a:gs pos="0">
                <a:schemeClr val="bg1"/>
              </a:gs>
              <a:gs pos="10000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a:extLst>
              <a:ext uri="{FF2B5EF4-FFF2-40B4-BE49-F238E27FC236}">
                <a16:creationId xmlns:a16="http://schemas.microsoft.com/office/drawing/2014/main" id="{77AF9C3A-7526-1BC2-0329-EC96F1B97385}"/>
              </a:ext>
            </a:extLst>
          </p:cNvPr>
          <p:cNvGrpSpPr/>
          <p:nvPr/>
        </p:nvGrpSpPr>
        <p:grpSpPr>
          <a:xfrm rot="12176301">
            <a:off x="-3192971" y="-3"/>
            <a:ext cx="7002971" cy="7018023"/>
            <a:chOff x="-8405051" y="-3"/>
            <a:chExt cx="7002971" cy="7018023"/>
          </a:xfrm>
        </p:grpSpPr>
        <p:sp>
          <p:nvSpPr>
            <p:cNvPr id="27" name="Oval 26">
              <a:extLst>
                <a:ext uri="{FF2B5EF4-FFF2-40B4-BE49-F238E27FC236}">
                  <a16:creationId xmlns:a16="http://schemas.microsoft.com/office/drawing/2014/main" id="{75FC1523-80A8-D42B-5790-FBC2DB89FB9B}"/>
                </a:ext>
              </a:extLst>
            </p:cNvPr>
            <p:cNvSpPr/>
            <p:nvPr/>
          </p:nvSpPr>
          <p:spPr>
            <a:xfrm>
              <a:off x="-8405051" y="-3"/>
              <a:ext cx="7002971" cy="6858000"/>
            </a:xfrm>
            <a:prstGeom prst="ellipse">
              <a:avLst/>
            </a:prstGeom>
            <a:noFill/>
            <a:ln w="63500">
              <a:solidFill>
                <a:srgbClr val="CD2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99B9D3D9-676C-736D-7E3E-7D85ECFF0A2B}"/>
                </a:ext>
              </a:extLst>
            </p:cNvPr>
            <p:cNvSpPr/>
            <p:nvPr/>
          </p:nvSpPr>
          <p:spPr>
            <a:xfrm>
              <a:off x="-1828800" y="4541520"/>
              <a:ext cx="323096" cy="320040"/>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1821A021-5036-F06B-17F1-B26B17FA2A20}"/>
                </a:ext>
              </a:extLst>
            </p:cNvPr>
            <p:cNvSpPr/>
            <p:nvPr/>
          </p:nvSpPr>
          <p:spPr>
            <a:xfrm>
              <a:off x="-5120296" y="6697980"/>
              <a:ext cx="323096" cy="320040"/>
            </a:xfrm>
            <a:prstGeom prst="ellipse">
              <a:avLst/>
            </a:prstGeom>
            <a:solidFill>
              <a:srgbClr val="CD2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87F3C39-0B05-9AED-0A35-E2BA71669E75}"/>
                </a:ext>
              </a:extLst>
            </p:cNvPr>
            <p:cNvSpPr/>
            <p:nvPr/>
          </p:nvSpPr>
          <p:spPr>
            <a:xfrm>
              <a:off x="-8312114" y="4541520"/>
              <a:ext cx="323096" cy="320040"/>
            </a:xfrm>
            <a:prstGeom prst="ellipse">
              <a:avLst/>
            </a:prstGeom>
            <a:solidFill>
              <a:srgbClr val="FC8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3" name="Graphic 32" descr="Wrench outline">
            <a:extLst>
              <a:ext uri="{FF2B5EF4-FFF2-40B4-BE49-F238E27FC236}">
                <a16:creationId xmlns:a16="http://schemas.microsoft.com/office/drawing/2014/main" id="{173C51D6-6B0E-6CBC-57D9-C0CCA24742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4943" y="1024673"/>
            <a:ext cx="828851" cy="828851"/>
          </a:xfrm>
          <a:prstGeom prst="rect">
            <a:avLst/>
          </a:prstGeom>
        </p:spPr>
      </p:pic>
    </p:spTree>
    <p:extLst>
      <p:ext uri="{BB962C8B-B14F-4D97-AF65-F5344CB8AC3E}">
        <p14:creationId xmlns:p14="http://schemas.microsoft.com/office/powerpoint/2010/main" val="2510957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F1E878B-FBCC-D089-84D5-86B607A65C84}"/>
              </a:ext>
            </a:extLst>
          </p:cNvPr>
          <p:cNvSpPr/>
          <p:nvPr/>
        </p:nvSpPr>
        <p:spPr>
          <a:xfrm>
            <a:off x="-7563313" y="1166149"/>
            <a:ext cx="3715473" cy="4525701"/>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2052EAD-4061-7692-EBA0-C1794AC00F92}"/>
              </a:ext>
            </a:extLst>
          </p:cNvPr>
          <p:cNvSpPr txBox="1"/>
          <p:nvPr/>
        </p:nvSpPr>
        <p:spPr>
          <a:xfrm>
            <a:off x="-6572161" y="1813560"/>
            <a:ext cx="1774845" cy="461665"/>
          </a:xfrm>
          <a:prstGeom prst="rect">
            <a:avLst/>
          </a:prstGeom>
          <a:noFill/>
        </p:spPr>
        <p:txBody>
          <a:bodyPr wrap="none" rtlCol="0">
            <a:spAutoFit/>
          </a:bodyPr>
          <a:lstStyle/>
          <a:p>
            <a:r>
              <a:rPr lang="en-IN" sz="2400" b="1" dirty="0">
                <a:latin typeface="Roboto" panose="02000000000000000000" pitchFamily="2" charset="0"/>
                <a:ea typeface="Roboto" panose="02000000000000000000" pitchFamily="2" charset="0"/>
              </a:rPr>
              <a:t>Bus Counts</a:t>
            </a:r>
          </a:p>
        </p:txBody>
      </p:sp>
      <p:sp>
        <p:nvSpPr>
          <p:cNvPr id="10" name="Rectangle: Rounded Corners 9">
            <a:extLst>
              <a:ext uri="{FF2B5EF4-FFF2-40B4-BE49-F238E27FC236}">
                <a16:creationId xmlns:a16="http://schemas.microsoft.com/office/drawing/2014/main" id="{492758E6-451E-20FF-BAC3-F9E928E95CFA}"/>
              </a:ext>
            </a:extLst>
          </p:cNvPr>
          <p:cNvSpPr/>
          <p:nvPr/>
        </p:nvSpPr>
        <p:spPr>
          <a:xfrm>
            <a:off x="6438047" y="-809392"/>
            <a:ext cx="7312529" cy="8476783"/>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hlinkClick r:id="rId4" action="ppaction://hlinksldjump"/>
            <a:extLst>
              <a:ext uri="{FF2B5EF4-FFF2-40B4-BE49-F238E27FC236}">
                <a16:creationId xmlns:a16="http://schemas.microsoft.com/office/drawing/2014/main" id="{EF016145-9796-CF4B-E499-9E2F511B61F6}"/>
              </a:ext>
            </a:extLst>
          </p:cNvPr>
          <p:cNvSpPr/>
          <p:nvPr/>
        </p:nvSpPr>
        <p:spPr>
          <a:xfrm>
            <a:off x="899160" y="1501140"/>
            <a:ext cx="5166360" cy="944880"/>
          </a:xfrm>
          <a:prstGeom prst="roundRect">
            <a:avLst/>
          </a:prstGeom>
          <a:solidFill>
            <a:srgbClr val="F17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solidFill>
              </a:rPr>
              <a:t>Query</a:t>
            </a:r>
            <a:endParaRPr lang="en-IN" sz="1800" b="1" dirty="0">
              <a:solidFill>
                <a:schemeClr val="bg1"/>
              </a:solidFill>
            </a:endParaRPr>
          </a:p>
        </p:txBody>
      </p:sp>
      <p:sp>
        <p:nvSpPr>
          <p:cNvPr id="6" name="Rectangle: Rounded Corners 5">
            <a:hlinkClick r:id="rId5" action="ppaction://hlinksldjump"/>
            <a:extLst>
              <a:ext uri="{FF2B5EF4-FFF2-40B4-BE49-F238E27FC236}">
                <a16:creationId xmlns:a16="http://schemas.microsoft.com/office/drawing/2014/main" id="{FB85E8A8-C275-25A2-D382-3D412ED3EE6E}"/>
              </a:ext>
            </a:extLst>
          </p:cNvPr>
          <p:cNvSpPr/>
          <p:nvPr/>
        </p:nvSpPr>
        <p:spPr>
          <a:xfrm>
            <a:off x="929640" y="2956560"/>
            <a:ext cx="5166360" cy="944880"/>
          </a:xfrm>
          <a:prstGeom prst="roundRect">
            <a:avLst/>
          </a:prstGeom>
          <a:solidFill>
            <a:srgbClr val="BA1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a:solidFill>
                  <a:schemeClr val="bg1">
                    <a:lumMod val="85000"/>
                    <a:lumOff val="15000"/>
                  </a:schemeClr>
                </a:solidFill>
              </a:rPr>
              <a:t>Result</a:t>
            </a:r>
            <a:endParaRPr lang="en-IN" sz="1800" b="1" dirty="0">
              <a:solidFill>
                <a:schemeClr val="bg1">
                  <a:lumMod val="85000"/>
                  <a:lumOff val="15000"/>
                </a:schemeClr>
              </a:solidFill>
            </a:endParaRPr>
          </a:p>
        </p:txBody>
      </p:sp>
      <p:sp>
        <p:nvSpPr>
          <p:cNvPr id="14" name="Rectangle: Rounded Corners 13">
            <a:hlinkClick r:id="rId6" action="ppaction://hlinksldjump"/>
            <a:extLst>
              <a:ext uri="{FF2B5EF4-FFF2-40B4-BE49-F238E27FC236}">
                <a16:creationId xmlns:a16="http://schemas.microsoft.com/office/drawing/2014/main" id="{B33026C6-A4C6-21B8-CC2C-A272D261CFF7}"/>
              </a:ext>
            </a:extLst>
          </p:cNvPr>
          <p:cNvSpPr/>
          <p:nvPr/>
        </p:nvSpPr>
        <p:spPr>
          <a:xfrm>
            <a:off x="929640" y="4411980"/>
            <a:ext cx="5166360" cy="944880"/>
          </a:xfrm>
          <a:prstGeom prst="roundRect">
            <a:avLst/>
          </a:prstGeom>
          <a:solidFill>
            <a:srgbClr val="8D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bg1">
                    <a:lumMod val="95000"/>
                    <a:lumOff val="5000"/>
                  </a:schemeClr>
                </a:solidFill>
              </a:rPr>
              <a:t>Visualization</a:t>
            </a:r>
          </a:p>
        </p:txBody>
      </p:sp>
      <p:sp>
        <p:nvSpPr>
          <p:cNvPr id="5" name="Rectangle: Rounded Corners 4">
            <a:hlinkClick r:id="rId7" action="ppaction://hlinksldjump"/>
            <a:extLst>
              <a:ext uri="{FF2B5EF4-FFF2-40B4-BE49-F238E27FC236}">
                <a16:creationId xmlns:a16="http://schemas.microsoft.com/office/drawing/2014/main" id="{34962FAA-194B-1028-8429-F0C67F48A337}"/>
              </a:ext>
            </a:extLst>
          </p:cNvPr>
          <p:cNvSpPr/>
          <p:nvPr/>
        </p:nvSpPr>
        <p:spPr>
          <a:xfrm>
            <a:off x="929640" y="618028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7" name="TextBox 6">
            <a:extLst>
              <a:ext uri="{FF2B5EF4-FFF2-40B4-BE49-F238E27FC236}">
                <a16:creationId xmlns:a16="http://schemas.microsoft.com/office/drawing/2014/main" id="{B7B21F10-8FE2-B49F-6924-E33ED71311DF}"/>
              </a:ext>
            </a:extLst>
          </p:cNvPr>
          <p:cNvSpPr txBox="1"/>
          <p:nvPr/>
        </p:nvSpPr>
        <p:spPr>
          <a:xfrm>
            <a:off x="860770" y="116145"/>
            <a:ext cx="5652111" cy="1384995"/>
          </a:xfrm>
          <a:prstGeom prst="rect">
            <a:avLst/>
          </a:prstGeom>
          <a:noFill/>
        </p:spPr>
        <p:txBody>
          <a:bodyPr wrap="square" rtlCol="0">
            <a:spAutoFit/>
          </a:bodyPr>
          <a:lstStyle/>
          <a:p>
            <a:r>
              <a:rPr lang="en-US" sz="2800" dirty="0"/>
              <a:t>6: What is the count of </a:t>
            </a:r>
            <a:r>
              <a:rPr lang="en-US" sz="2800" dirty="0" err="1"/>
              <a:t>NiteRide</a:t>
            </a:r>
            <a:r>
              <a:rPr lang="en-US" sz="2800" dirty="0"/>
              <a:t> drop off booking requests in each location?</a:t>
            </a:r>
          </a:p>
        </p:txBody>
      </p:sp>
    </p:spTree>
    <p:extLst>
      <p:ext uri="{BB962C8B-B14F-4D97-AF65-F5344CB8AC3E}">
        <p14:creationId xmlns:p14="http://schemas.microsoft.com/office/powerpoint/2010/main" val="53194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A3A4F7-9416-433B-AA27-653C853AD672}"/>
              </a:ext>
            </a:extLst>
          </p:cNvPr>
          <p:cNvSpPr txBox="1"/>
          <p:nvPr/>
        </p:nvSpPr>
        <p:spPr>
          <a:xfrm>
            <a:off x="857460" y="1872935"/>
            <a:ext cx="11038114" cy="523220"/>
          </a:xfrm>
          <a:prstGeom prst="rect">
            <a:avLst/>
          </a:prstGeom>
          <a:noFill/>
        </p:spPr>
        <p:txBody>
          <a:bodyPr wrap="square" rtlCol="0">
            <a:spAutoFit/>
          </a:bodyPr>
          <a:lstStyle/>
          <a:p>
            <a:r>
              <a:rPr lang="en-US" sz="2800" dirty="0"/>
              <a:t>What is the count of </a:t>
            </a:r>
            <a:r>
              <a:rPr lang="en-US" sz="2800" dirty="0" err="1"/>
              <a:t>NiteRide</a:t>
            </a:r>
            <a:r>
              <a:rPr lang="en-US" sz="2800" dirty="0"/>
              <a:t> drop off booking requests in each location?</a:t>
            </a:r>
          </a:p>
        </p:txBody>
      </p:sp>
      <p:sp>
        <p:nvSpPr>
          <p:cNvPr id="3" name="TextBox 2">
            <a:extLst>
              <a:ext uri="{FF2B5EF4-FFF2-40B4-BE49-F238E27FC236}">
                <a16:creationId xmlns:a16="http://schemas.microsoft.com/office/drawing/2014/main" id="{2558DE58-BD96-4853-B7B9-AF89D94188C1}"/>
              </a:ext>
            </a:extLst>
          </p:cNvPr>
          <p:cNvSpPr txBox="1"/>
          <p:nvPr/>
        </p:nvSpPr>
        <p:spPr>
          <a:xfrm>
            <a:off x="966317" y="2972392"/>
            <a:ext cx="10668000" cy="1631216"/>
          </a:xfrm>
          <a:prstGeom prst="rect">
            <a:avLst/>
          </a:prstGeom>
          <a:noFill/>
        </p:spPr>
        <p:txBody>
          <a:bodyPr wrap="square" rtlCol="0">
            <a:spAutoFit/>
          </a:bodyPr>
          <a:lstStyle/>
          <a:p>
            <a:r>
              <a:rPr lang="en-US" sz="2000" dirty="0"/>
              <a:t>SELECT </a:t>
            </a:r>
            <a:r>
              <a:rPr lang="en-US" sz="2000" dirty="0" err="1"/>
              <a:t>l.locName</a:t>
            </a:r>
            <a:r>
              <a:rPr lang="en-US" sz="2000" dirty="0"/>
              <a:t> , COUNT(</a:t>
            </a:r>
            <a:r>
              <a:rPr lang="en-US" sz="2000" dirty="0" err="1"/>
              <a:t>n.dropLocId</a:t>
            </a:r>
            <a:r>
              <a:rPr lang="en-US" sz="2000" dirty="0"/>
              <a:t>) AS 'Drop Location Count'</a:t>
            </a:r>
          </a:p>
          <a:p>
            <a:r>
              <a:rPr lang="en-US" sz="2000" dirty="0"/>
              <a:t>FROM [Location] l LEFT JOIN </a:t>
            </a:r>
            <a:r>
              <a:rPr lang="en-US" sz="2000" dirty="0" err="1"/>
              <a:t>NiteRide</a:t>
            </a:r>
            <a:r>
              <a:rPr lang="en-US" sz="2000" dirty="0"/>
              <a:t> n </a:t>
            </a:r>
          </a:p>
          <a:p>
            <a:r>
              <a:rPr lang="en-US" sz="2000" dirty="0"/>
              <a:t>ON </a:t>
            </a:r>
            <a:r>
              <a:rPr lang="en-US" sz="2000" dirty="0" err="1"/>
              <a:t>l.locId</a:t>
            </a:r>
            <a:r>
              <a:rPr lang="en-US" sz="2000" dirty="0"/>
              <a:t> = </a:t>
            </a:r>
            <a:r>
              <a:rPr lang="en-US" sz="2000" dirty="0" err="1"/>
              <a:t>n.dropLocId</a:t>
            </a:r>
            <a:endParaRPr lang="en-US" sz="2000" dirty="0"/>
          </a:p>
          <a:p>
            <a:r>
              <a:rPr lang="en-US" sz="2000" dirty="0"/>
              <a:t>GROUP BY </a:t>
            </a:r>
            <a:r>
              <a:rPr lang="en-US" sz="2000" dirty="0" err="1"/>
              <a:t>n.dropLocId</a:t>
            </a:r>
            <a:r>
              <a:rPr lang="en-US" sz="2000" dirty="0"/>
              <a:t>, </a:t>
            </a:r>
            <a:r>
              <a:rPr lang="en-US" sz="2000" dirty="0" err="1"/>
              <a:t>l.locName</a:t>
            </a:r>
            <a:endParaRPr lang="en-US" sz="2000" dirty="0"/>
          </a:p>
          <a:p>
            <a:r>
              <a:rPr lang="en-US" sz="2000" dirty="0"/>
              <a:t>ORDER BY COUNT(</a:t>
            </a:r>
            <a:r>
              <a:rPr lang="en-US" sz="2000" dirty="0" err="1"/>
              <a:t>n.dropLocId</a:t>
            </a:r>
            <a:r>
              <a:rPr lang="en-US" sz="2000" dirty="0"/>
              <a:t>) DESC</a:t>
            </a:r>
          </a:p>
        </p:txBody>
      </p:sp>
      <p:sp>
        <p:nvSpPr>
          <p:cNvPr id="4" name="Rectangle: Rounded Corners 3">
            <a:extLst>
              <a:ext uri="{FF2B5EF4-FFF2-40B4-BE49-F238E27FC236}">
                <a16:creationId xmlns:a16="http://schemas.microsoft.com/office/drawing/2014/main" id="{6C71E38E-037F-CEDA-28F2-8F7E4BF34F20}"/>
              </a:ext>
            </a:extLst>
          </p:cNvPr>
          <p:cNvSpPr/>
          <p:nvPr/>
        </p:nvSpPr>
        <p:spPr>
          <a:xfrm>
            <a:off x="228600" y="199290"/>
            <a:ext cx="5166360" cy="944880"/>
          </a:xfrm>
          <a:prstGeom prst="roundRect">
            <a:avLst/>
          </a:prstGeom>
          <a:solidFill>
            <a:srgbClr val="F17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B840EC96-E550-670A-A9C9-DC6D72BDFB71}"/>
              </a:ext>
            </a:extLst>
          </p:cNvPr>
          <p:cNvSpPr/>
          <p:nvPr/>
        </p:nvSpPr>
        <p:spPr>
          <a:xfrm flipH="1" flipV="1">
            <a:off x="228600" y="1217636"/>
            <a:ext cx="960120" cy="195019"/>
          </a:xfrm>
          <a:prstGeom prst="roundRect">
            <a:avLst/>
          </a:prstGeom>
          <a:solidFill>
            <a:srgbClr val="BA1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8D4C104B-661A-2B56-39D7-A3E17DF9CD48}"/>
              </a:ext>
            </a:extLst>
          </p:cNvPr>
          <p:cNvSpPr/>
          <p:nvPr/>
        </p:nvSpPr>
        <p:spPr>
          <a:xfrm>
            <a:off x="228600" y="1495462"/>
            <a:ext cx="960120" cy="195020"/>
          </a:xfrm>
          <a:prstGeom prst="roundRect">
            <a:avLst/>
          </a:prstGeom>
          <a:solidFill>
            <a:srgbClr val="8D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E9BD022-A268-9D19-83BD-1CA36D3FF224}"/>
              </a:ext>
            </a:extLst>
          </p:cNvPr>
          <p:cNvSpPr txBox="1"/>
          <p:nvPr/>
        </p:nvSpPr>
        <p:spPr>
          <a:xfrm>
            <a:off x="2042160" y="471675"/>
            <a:ext cx="1539240" cy="400110"/>
          </a:xfrm>
          <a:prstGeom prst="rect">
            <a:avLst/>
          </a:prstGeom>
          <a:noFill/>
        </p:spPr>
        <p:txBody>
          <a:bodyPr wrap="square">
            <a:spAutoFit/>
          </a:bodyPr>
          <a:lstStyle/>
          <a:p>
            <a:pPr algn="ctr"/>
            <a:r>
              <a:rPr lang="en-IN" sz="2000" b="1" dirty="0">
                <a:solidFill>
                  <a:schemeClr val="bg1"/>
                </a:solidFill>
              </a:rPr>
              <a:t>Query</a:t>
            </a:r>
          </a:p>
        </p:txBody>
      </p:sp>
    </p:spTree>
    <p:extLst>
      <p:ext uri="{BB962C8B-B14F-4D97-AF65-F5344CB8AC3E}">
        <p14:creationId xmlns:p14="http://schemas.microsoft.com/office/powerpoint/2010/main" val="2671827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C35CC-51E3-4627-B981-2A9BB51DA11D}"/>
              </a:ext>
            </a:extLst>
          </p:cNvPr>
          <p:cNvSpPr txBox="1"/>
          <p:nvPr/>
        </p:nvSpPr>
        <p:spPr>
          <a:xfrm>
            <a:off x="391886" y="664029"/>
            <a:ext cx="10896600" cy="769441"/>
          </a:xfrm>
          <a:prstGeom prst="rect">
            <a:avLst/>
          </a:prstGeom>
          <a:noFill/>
        </p:spPr>
        <p:txBody>
          <a:bodyPr wrap="square" rtlCol="0">
            <a:spAutoFit/>
          </a:bodyPr>
          <a:lstStyle/>
          <a:p>
            <a:r>
              <a:rPr lang="en-US" sz="4400" dirty="0"/>
              <a:t>Result</a:t>
            </a:r>
          </a:p>
        </p:txBody>
      </p:sp>
      <p:pic>
        <p:nvPicPr>
          <p:cNvPr id="3" name="Picture 2">
            <a:extLst>
              <a:ext uri="{FF2B5EF4-FFF2-40B4-BE49-F238E27FC236}">
                <a16:creationId xmlns:a16="http://schemas.microsoft.com/office/drawing/2014/main" id="{C26364C6-49BF-4082-9AD2-472C73ADD073}"/>
              </a:ext>
            </a:extLst>
          </p:cNvPr>
          <p:cNvPicPr>
            <a:picLocks noChangeAspect="1"/>
          </p:cNvPicPr>
          <p:nvPr/>
        </p:nvPicPr>
        <p:blipFill>
          <a:blip r:embed="rId2"/>
          <a:stretch>
            <a:fillRect/>
          </a:stretch>
        </p:blipFill>
        <p:spPr>
          <a:xfrm>
            <a:off x="3483428" y="1623451"/>
            <a:ext cx="5225143" cy="4760501"/>
          </a:xfrm>
          <a:prstGeom prst="rect">
            <a:avLst/>
          </a:prstGeom>
        </p:spPr>
      </p:pic>
      <p:sp>
        <p:nvSpPr>
          <p:cNvPr id="4" name="Rectangle: Rounded Corners 3">
            <a:extLst>
              <a:ext uri="{FF2B5EF4-FFF2-40B4-BE49-F238E27FC236}">
                <a16:creationId xmlns:a16="http://schemas.microsoft.com/office/drawing/2014/main" id="{3A529C6F-FD7A-11F5-FF83-C86BB6FEE0BF}"/>
              </a:ext>
            </a:extLst>
          </p:cNvPr>
          <p:cNvSpPr/>
          <p:nvPr/>
        </p:nvSpPr>
        <p:spPr>
          <a:xfrm>
            <a:off x="228600" y="202494"/>
            <a:ext cx="960120" cy="195020"/>
          </a:xfrm>
          <a:prstGeom prst="roundRect">
            <a:avLst/>
          </a:prstGeom>
          <a:solidFill>
            <a:srgbClr val="F17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8B41D927-AC8D-B17F-EFDA-D50DA61411C0}"/>
              </a:ext>
            </a:extLst>
          </p:cNvPr>
          <p:cNvSpPr/>
          <p:nvPr/>
        </p:nvSpPr>
        <p:spPr>
          <a:xfrm flipH="1" flipV="1">
            <a:off x="193040" y="474048"/>
            <a:ext cx="5166359" cy="944880"/>
          </a:xfrm>
          <a:prstGeom prst="roundRect">
            <a:avLst/>
          </a:prstGeom>
          <a:solidFill>
            <a:srgbClr val="BA1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2EF4A45-2A25-8ABB-D260-8088ECA8E514}"/>
              </a:ext>
            </a:extLst>
          </p:cNvPr>
          <p:cNvSpPr/>
          <p:nvPr/>
        </p:nvSpPr>
        <p:spPr>
          <a:xfrm>
            <a:off x="228600" y="1495462"/>
            <a:ext cx="960120" cy="195020"/>
          </a:xfrm>
          <a:prstGeom prst="roundRect">
            <a:avLst/>
          </a:prstGeom>
          <a:solidFill>
            <a:srgbClr val="8D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5A991E1-AF11-1E62-B60A-54C68A00E205}"/>
              </a:ext>
            </a:extLst>
          </p:cNvPr>
          <p:cNvSpPr txBox="1"/>
          <p:nvPr/>
        </p:nvSpPr>
        <p:spPr>
          <a:xfrm>
            <a:off x="1968136" y="746433"/>
            <a:ext cx="1539240" cy="400109"/>
          </a:xfrm>
          <a:prstGeom prst="rect">
            <a:avLst/>
          </a:prstGeom>
          <a:noFill/>
        </p:spPr>
        <p:txBody>
          <a:bodyPr wrap="square">
            <a:spAutoFit/>
          </a:bodyPr>
          <a:lstStyle/>
          <a:p>
            <a:pPr algn="ctr"/>
            <a:r>
              <a:rPr lang="en-IN" sz="2000" b="1" dirty="0">
                <a:solidFill>
                  <a:schemeClr val="bg1">
                    <a:lumMod val="85000"/>
                    <a:lumOff val="15000"/>
                  </a:schemeClr>
                </a:solidFill>
              </a:rPr>
              <a:t>Result</a:t>
            </a:r>
          </a:p>
        </p:txBody>
      </p:sp>
      <p:sp>
        <p:nvSpPr>
          <p:cNvPr id="8" name="Rectangle: Rounded Corners 7">
            <a:hlinkClick r:id="rId3" action="ppaction://hlinksldjump"/>
            <a:extLst>
              <a:ext uri="{FF2B5EF4-FFF2-40B4-BE49-F238E27FC236}">
                <a16:creationId xmlns:a16="http://schemas.microsoft.com/office/drawing/2014/main" id="{1C0A1F20-5F5A-B0A0-940E-390773B46D3C}"/>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10" name="TextBox 9">
            <a:extLst>
              <a:ext uri="{FF2B5EF4-FFF2-40B4-BE49-F238E27FC236}">
                <a16:creationId xmlns:a16="http://schemas.microsoft.com/office/drawing/2014/main" id="{C5C62D3E-270A-AFFB-157C-F96BBCA3B7E6}"/>
              </a:ext>
            </a:extLst>
          </p:cNvPr>
          <p:cNvSpPr txBox="1"/>
          <p:nvPr/>
        </p:nvSpPr>
        <p:spPr>
          <a:xfrm>
            <a:off x="5359399" y="459506"/>
            <a:ext cx="6545688" cy="954107"/>
          </a:xfrm>
          <a:prstGeom prst="rect">
            <a:avLst/>
          </a:prstGeom>
          <a:noFill/>
        </p:spPr>
        <p:txBody>
          <a:bodyPr wrap="square" rtlCol="0">
            <a:spAutoFit/>
          </a:bodyPr>
          <a:lstStyle/>
          <a:p>
            <a:r>
              <a:rPr lang="en-US" sz="2800" dirty="0"/>
              <a:t>What is the count of </a:t>
            </a:r>
            <a:r>
              <a:rPr lang="en-US" sz="2800" dirty="0" err="1"/>
              <a:t>NiteRide</a:t>
            </a:r>
            <a:r>
              <a:rPr lang="en-US" sz="2800" dirty="0"/>
              <a:t> drop off booking requests in each location?</a:t>
            </a:r>
          </a:p>
        </p:txBody>
      </p:sp>
    </p:spTree>
    <p:extLst>
      <p:ext uri="{BB962C8B-B14F-4D97-AF65-F5344CB8AC3E}">
        <p14:creationId xmlns:p14="http://schemas.microsoft.com/office/powerpoint/2010/main" val="1147679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29580-4DB7-46DB-A103-67758BD76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71" y="1730829"/>
            <a:ext cx="8284029" cy="4751359"/>
          </a:xfrm>
          <a:prstGeom prst="rect">
            <a:avLst/>
          </a:prstGeom>
        </p:spPr>
      </p:pic>
      <p:sp>
        <p:nvSpPr>
          <p:cNvPr id="3" name="Rectangle: Rounded Corners 2">
            <a:extLst>
              <a:ext uri="{FF2B5EF4-FFF2-40B4-BE49-F238E27FC236}">
                <a16:creationId xmlns:a16="http://schemas.microsoft.com/office/drawing/2014/main" id="{51F91CAF-A67E-280F-3082-7C9E5AB27B18}"/>
              </a:ext>
            </a:extLst>
          </p:cNvPr>
          <p:cNvSpPr/>
          <p:nvPr/>
        </p:nvSpPr>
        <p:spPr>
          <a:xfrm>
            <a:off x="228600" y="202494"/>
            <a:ext cx="960120" cy="195020"/>
          </a:xfrm>
          <a:prstGeom prst="roundRect">
            <a:avLst/>
          </a:prstGeom>
          <a:solidFill>
            <a:srgbClr val="F17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27E089A-8C43-8D59-966C-4A3508838D9B}"/>
              </a:ext>
            </a:extLst>
          </p:cNvPr>
          <p:cNvSpPr/>
          <p:nvPr/>
        </p:nvSpPr>
        <p:spPr>
          <a:xfrm flipH="1" flipV="1">
            <a:off x="228600" y="451186"/>
            <a:ext cx="960120" cy="195021"/>
          </a:xfrm>
          <a:prstGeom prst="roundRect">
            <a:avLst/>
          </a:prstGeom>
          <a:solidFill>
            <a:srgbClr val="BA1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9E2E84D5-978D-8496-BE99-229ACBBF4D46}"/>
              </a:ext>
            </a:extLst>
          </p:cNvPr>
          <p:cNvSpPr/>
          <p:nvPr/>
        </p:nvSpPr>
        <p:spPr>
          <a:xfrm>
            <a:off x="228600" y="699879"/>
            <a:ext cx="5130800" cy="944880"/>
          </a:xfrm>
          <a:prstGeom prst="roundRect">
            <a:avLst/>
          </a:prstGeom>
          <a:solidFill>
            <a:srgbClr val="8D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59012CA-4D94-0175-80A5-63E209821BA3}"/>
              </a:ext>
            </a:extLst>
          </p:cNvPr>
          <p:cNvSpPr txBox="1"/>
          <p:nvPr/>
        </p:nvSpPr>
        <p:spPr>
          <a:xfrm>
            <a:off x="2024380" y="972264"/>
            <a:ext cx="1539240" cy="400110"/>
          </a:xfrm>
          <a:prstGeom prst="rect">
            <a:avLst/>
          </a:prstGeom>
          <a:noFill/>
        </p:spPr>
        <p:txBody>
          <a:bodyPr wrap="square">
            <a:spAutoFit/>
          </a:bodyPr>
          <a:lstStyle/>
          <a:p>
            <a:r>
              <a:rPr lang="en-IN" sz="2000" b="1" dirty="0">
                <a:solidFill>
                  <a:schemeClr val="bg1">
                    <a:lumMod val="95000"/>
                    <a:lumOff val="5000"/>
                  </a:schemeClr>
                </a:solidFill>
              </a:rPr>
              <a:t>Visualization</a:t>
            </a:r>
          </a:p>
        </p:txBody>
      </p:sp>
      <p:sp>
        <p:nvSpPr>
          <p:cNvPr id="8" name="Rectangle: Rounded Corners 7">
            <a:extLst>
              <a:ext uri="{FF2B5EF4-FFF2-40B4-BE49-F238E27FC236}">
                <a16:creationId xmlns:a16="http://schemas.microsoft.com/office/drawing/2014/main" id="{A28D6427-B901-F2E4-5565-2CB2BABAF508}"/>
              </a:ext>
            </a:extLst>
          </p:cNvPr>
          <p:cNvSpPr/>
          <p:nvPr/>
        </p:nvSpPr>
        <p:spPr>
          <a:xfrm>
            <a:off x="1979271" y="9747449"/>
            <a:ext cx="3715473" cy="4525701"/>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46678F2-9F9F-CA25-2428-F910814D08FC}"/>
              </a:ext>
            </a:extLst>
          </p:cNvPr>
          <p:cNvSpPr txBox="1"/>
          <p:nvPr/>
        </p:nvSpPr>
        <p:spPr>
          <a:xfrm>
            <a:off x="2970423" y="10394860"/>
            <a:ext cx="1774845" cy="461665"/>
          </a:xfrm>
          <a:prstGeom prst="rect">
            <a:avLst/>
          </a:prstGeom>
          <a:noFill/>
        </p:spPr>
        <p:txBody>
          <a:bodyPr wrap="none" rtlCol="0">
            <a:spAutoFit/>
          </a:bodyPr>
          <a:lstStyle/>
          <a:p>
            <a:r>
              <a:rPr lang="en-IN" sz="2400" b="1" dirty="0">
                <a:latin typeface="Roboto" panose="02000000000000000000" pitchFamily="2" charset="0"/>
                <a:ea typeface="Roboto" panose="02000000000000000000" pitchFamily="2" charset="0"/>
              </a:rPr>
              <a:t>Bus Counts</a:t>
            </a:r>
          </a:p>
        </p:txBody>
      </p:sp>
      <p:sp>
        <p:nvSpPr>
          <p:cNvPr id="10" name="Rectangle: Rounded Corners 9">
            <a:extLst>
              <a:ext uri="{FF2B5EF4-FFF2-40B4-BE49-F238E27FC236}">
                <a16:creationId xmlns:a16="http://schemas.microsoft.com/office/drawing/2014/main" id="{EBB00C7B-7E47-6668-9E5D-64162390617D}"/>
              </a:ext>
            </a:extLst>
          </p:cNvPr>
          <p:cNvSpPr/>
          <p:nvPr/>
        </p:nvSpPr>
        <p:spPr>
          <a:xfrm>
            <a:off x="6497256" y="9747449"/>
            <a:ext cx="3904113" cy="4525701"/>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F4EACD8F-ABB5-B538-F212-7A94BCC3A801}"/>
              </a:ext>
            </a:extLst>
          </p:cNvPr>
          <p:cNvSpPr txBox="1"/>
          <p:nvPr/>
        </p:nvSpPr>
        <p:spPr>
          <a:xfrm>
            <a:off x="7221508" y="10394860"/>
            <a:ext cx="2266967" cy="461665"/>
          </a:xfrm>
          <a:prstGeom prst="rect">
            <a:avLst/>
          </a:prstGeom>
          <a:noFill/>
        </p:spPr>
        <p:txBody>
          <a:bodyPr wrap="none" rtlCol="0">
            <a:spAutoFit/>
          </a:bodyPr>
          <a:lstStyle/>
          <a:p>
            <a:r>
              <a:rPr lang="en-IN" sz="2400" b="1" dirty="0" err="1">
                <a:latin typeface="Roboto" panose="02000000000000000000" pitchFamily="2" charset="0"/>
                <a:ea typeface="Roboto" panose="02000000000000000000" pitchFamily="2" charset="0"/>
              </a:rPr>
              <a:t>NiteRide</a:t>
            </a:r>
            <a:r>
              <a:rPr lang="en-IN" sz="2400" b="1" dirty="0">
                <a:latin typeface="Roboto" panose="02000000000000000000" pitchFamily="2" charset="0"/>
                <a:ea typeface="Roboto" panose="02000000000000000000" pitchFamily="2" charset="0"/>
              </a:rPr>
              <a:t> Drops</a:t>
            </a:r>
          </a:p>
        </p:txBody>
      </p:sp>
      <p:sp>
        <p:nvSpPr>
          <p:cNvPr id="16" name="Rectangle: Rounded Corners 15">
            <a:extLst>
              <a:ext uri="{FF2B5EF4-FFF2-40B4-BE49-F238E27FC236}">
                <a16:creationId xmlns:a16="http://schemas.microsoft.com/office/drawing/2014/main" id="{BBF6E181-7572-5ABD-D872-5C8AE79125A7}"/>
              </a:ext>
            </a:extLst>
          </p:cNvPr>
          <p:cNvSpPr/>
          <p:nvPr/>
        </p:nvSpPr>
        <p:spPr>
          <a:xfrm>
            <a:off x="2970423" y="26423845"/>
            <a:ext cx="6518052" cy="1312985"/>
          </a:xfrm>
          <a:prstGeom prst="roundRect">
            <a:avLst/>
          </a:prstGeom>
          <a:solidFill>
            <a:srgbClr val="1D2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DD4D59"/>
                </a:solidFill>
                <a:latin typeface="Roboto" panose="02000000000000000000" pitchFamily="2" charset="0"/>
                <a:ea typeface="Roboto" panose="02000000000000000000" pitchFamily="2" charset="0"/>
              </a:rPr>
              <a:t>Dashboard</a:t>
            </a:r>
          </a:p>
        </p:txBody>
      </p:sp>
      <p:sp>
        <p:nvSpPr>
          <p:cNvPr id="2" name="Rectangle: Rounded Corners 1">
            <a:hlinkClick r:id="rId5" action="ppaction://hlinksldjump"/>
            <a:extLst>
              <a:ext uri="{FF2B5EF4-FFF2-40B4-BE49-F238E27FC236}">
                <a16:creationId xmlns:a16="http://schemas.microsoft.com/office/drawing/2014/main" id="{C80119C3-664C-31D8-2364-B1D061C26980}"/>
              </a:ext>
            </a:extLst>
          </p:cNvPr>
          <p:cNvSpPr/>
          <p:nvPr/>
        </p:nvSpPr>
        <p:spPr>
          <a:xfrm>
            <a:off x="9174480" y="6353908"/>
            <a:ext cx="2438400" cy="304800"/>
          </a:xfrm>
          <a:prstGeom prst="roundRect">
            <a:avLst/>
          </a:prstGeom>
          <a:solidFill>
            <a:srgbClr val="1D2A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ECEFF0"/>
                </a:solidFill>
              </a:rPr>
              <a:t>Go Back to Objectives</a:t>
            </a:r>
          </a:p>
        </p:txBody>
      </p:sp>
      <p:sp>
        <p:nvSpPr>
          <p:cNvPr id="13" name="TextBox 12">
            <a:extLst>
              <a:ext uri="{FF2B5EF4-FFF2-40B4-BE49-F238E27FC236}">
                <a16:creationId xmlns:a16="http://schemas.microsoft.com/office/drawing/2014/main" id="{342A2517-255D-42C9-0D7F-D273C730DD51}"/>
              </a:ext>
            </a:extLst>
          </p:cNvPr>
          <p:cNvSpPr txBox="1"/>
          <p:nvPr/>
        </p:nvSpPr>
        <p:spPr>
          <a:xfrm>
            <a:off x="5359400" y="646207"/>
            <a:ext cx="6545688" cy="954107"/>
          </a:xfrm>
          <a:prstGeom prst="rect">
            <a:avLst/>
          </a:prstGeom>
          <a:noFill/>
        </p:spPr>
        <p:txBody>
          <a:bodyPr wrap="square" rtlCol="0">
            <a:spAutoFit/>
          </a:bodyPr>
          <a:lstStyle/>
          <a:p>
            <a:r>
              <a:rPr lang="en-US" sz="2800" dirty="0"/>
              <a:t>What is the count of </a:t>
            </a:r>
            <a:r>
              <a:rPr lang="en-US" sz="2800" dirty="0" err="1"/>
              <a:t>NiteRide</a:t>
            </a:r>
            <a:r>
              <a:rPr lang="en-US" sz="2800" dirty="0"/>
              <a:t> drop off booking requests in each location?</a:t>
            </a:r>
          </a:p>
        </p:txBody>
      </p:sp>
    </p:spTree>
    <p:extLst>
      <p:ext uri="{BB962C8B-B14F-4D97-AF65-F5344CB8AC3E}">
        <p14:creationId xmlns:p14="http://schemas.microsoft.com/office/powerpoint/2010/main" val="4100932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hlinkClick r:id="" action="ppaction://hlinkshowjump?jump=nextslide"/>
            <a:extLst>
              <a:ext uri="{FF2B5EF4-FFF2-40B4-BE49-F238E27FC236}">
                <a16:creationId xmlns:a16="http://schemas.microsoft.com/office/drawing/2014/main" id="{6FFB8F03-95E4-14F2-7FB7-702A7C80FE85}"/>
              </a:ext>
            </a:extLst>
          </p:cNvPr>
          <p:cNvSpPr/>
          <p:nvPr/>
        </p:nvSpPr>
        <p:spPr>
          <a:xfrm>
            <a:off x="3616674" y="3717320"/>
            <a:ext cx="4958651" cy="1312985"/>
          </a:xfrm>
          <a:prstGeom prst="roundRect">
            <a:avLst/>
          </a:prstGeom>
          <a:solidFill>
            <a:srgbClr val="1D2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DD4D59"/>
                </a:solidFill>
                <a:latin typeface="Roboto" panose="02000000000000000000" pitchFamily="2" charset="0"/>
                <a:ea typeface="Roboto" panose="02000000000000000000" pitchFamily="2" charset="0"/>
              </a:rPr>
              <a:t>View Dashboard</a:t>
            </a:r>
          </a:p>
        </p:txBody>
      </p:sp>
      <p:sp>
        <p:nvSpPr>
          <p:cNvPr id="3" name="Rectangle: Rounded Corners 2">
            <a:hlinkClick r:id="rId2" action="ppaction://hlinksldjump"/>
            <a:extLst>
              <a:ext uri="{FF2B5EF4-FFF2-40B4-BE49-F238E27FC236}">
                <a16:creationId xmlns:a16="http://schemas.microsoft.com/office/drawing/2014/main" id="{50FCAA4E-83BD-0AFB-E58E-3E4FDB4CDE6B}"/>
              </a:ext>
            </a:extLst>
          </p:cNvPr>
          <p:cNvSpPr/>
          <p:nvPr/>
        </p:nvSpPr>
        <p:spPr>
          <a:xfrm>
            <a:off x="3616674" y="1827695"/>
            <a:ext cx="4958651" cy="1312985"/>
          </a:xfrm>
          <a:prstGeom prst="roundRect">
            <a:avLst/>
          </a:prstGeom>
          <a:solidFill>
            <a:srgbClr val="1D2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DD4D59"/>
                </a:solidFill>
                <a:latin typeface="Roboto" panose="02000000000000000000" pitchFamily="2" charset="0"/>
                <a:ea typeface="Roboto" panose="02000000000000000000" pitchFamily="2" charset="0"/>
              </a:rPr>
              <a:t>Back to Objectives</a:t>
            </a:r>
          </a:p>
        </p:txBody>
      </p:sp>
    </p:spTree>
    <p:extLst>
      <p:ext uri="{BB962C8B-B14F-4D97-AF65-F5344CB8AC3E}">
        <p14:creationId xmlns:p14="http://schemas.microsoft.com/office/powerpoint/2010/main" val="1011917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F1E878B-FBCC-D089-84D5-86B607A65C84}"/>
              </a:ext>
            </a:extLst>
          </p:cNvPr>
          <p:cNvSpPr/>
          <p:nvPr/>
        </p:nvSpPr>
        <p:spPr>
          <a:xfrm>
            <a:off x="1979271" y="-6946227"/>
            <a:ext cx="3715473" cy="4525701"/>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2052EAD-4061-7692-EBA0-C1794AC00F92}"/>
              </a:ext>
            </a:extLst>
          </p:cNvPr>
          <p:cNvSpPr txBox="1"/>
          <p:nvPr/>
        </p:nvSpPr>
        <p:spPr>
          <a:xfrm>
            <a:off x="2970423" y="-6298816"/>
            <a:ext cx="1774845" cy="461665"/>
          </a:xfrm>
          <a:prstGeom prst="rect">
            <a:avLst/>
          </a:prstGeom>
          <a:noFill/>
        </p:spPr>
        <p:txBody>
          <a:bodyPr wrap="none" rtlCol="0">
            <a:spAutoFit/>
          </a:bodyPr>
          <a:lstStyle/>
          <a:p>
            <a:r>
              <a:rPr lang="en-IN" sz="2400" b="1" dirty="0">
                <a:latin typeface="Roboto" panose="02000000000000000000" pitchFamily="2" charset="0"/>
                <a:ea typeface="Roboto" panose="02000000000000000000" pitchFamily="2" charset="0"/>
              </a:rPr>
              <a:t>Bus Counts</a:t>
            </a:r>
          </a:p>
        </p:txBody>
      </p:sp>
      <p:sp>
        <p:nvSpPr>
          <p:cNvPr id="10" name="Rectangle: Rounded Corners 9">
            <a:extLst>
              <a:ext uri="{FF2B5EF4-FFF2-40B4-BE49-F238E27FC236}">
                <a16:creationId xmlns:a16="http://schemas.microsoft.com/office/drawing/2014/main" id="{492758E6-451E-20FF-BAC3-F9E928E95CFA}"/>
              </a:ext>
            </a:extLst>
          </p:cNvPr>
          <p:cNvSpPr/>
          <p:nvPr/>
        </p:nvSpPr>
        <p:spPr>
          <a:xfrm>
            <a:off x="6497256" y="-6946227"/>
            <a:ext cx="3904113" cy="4525701"/>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E955333-5402-B851-53B8-1722D530894D}"/>
              </a:ext>
            </a:extLst>
          </p:cNvPr>
          <p:cNvSpPr txBox="1"/>
          <p:nvPr/>
        </p:nvSpPr>
        <p:spPr>
          <a:xfrm>
            <a:off x="7221508" y="-6298816"/>
            <a:ext cx="2266967" cy="461665"/>
          </a:xfrm>
          <a:prstGeom prst="rect">
            <a:avLst/>
          </a:prstGeom>
          <a:noFill/>
        </p:spPr>
        <p:txBody>
          <a:bodyPr wrap="none" rtlCol="0">
            <a:spAutoFit/>
          </a:bodyPr>
          <a:lstStyle/>
          <a:p>
            <a:r>
              <a:rPr lang="en-IN" sz="2400" b="1" dirty="0" err="1">
                <a:latin typeface="Roboto" panose="02000000000000000000" pitchFamily="2" charset="0"/>
                <a:ea typeface="Roboto" panose="02000000000000000000" pitchFamily="2" charset="0"/>
              </a:rPr>
              <a:t>NiteRide</a:t>
            </a:r>
            <a:r>
              <a:rPr lang="en-IN" sz="2400" b="1" dirty="0">
                <a:latin typeface="Roboto" panose="02000000000000000000" pitchFamily="2" charset="0"/>
                <a:ea typeface="Roboto" panose="02000000000000000000" pitchFamily="2" charset="0"/>
              </a:rPr>
              <a:t> Drops</a:t>
            </a:r>
          </a:p>
        </p:txBody>
      </p:sp>
      <p:sp>
        <p:nvSpPr>
          <p:cNvPr id="2" name="Rectangle: Rounded Corners 1">
            <a:extLst>
              <a:ext uri="{FF2B5EF4-FFF2-40B4-BE49-F238E27FC236}">
                <a16:creationId xmlns:a16="http://schemas.microsoft.com/office/drawing/2014/main" id="{8EA0573A-B45F-4633-4BB6-FB83AB0C6E02}"/>
              </a:ext>
            </a:extLst>
          </p:cNvPr>
          <p:cNvSpPr/>
          <p:nvPr/>
        </p:nvSpPr>
        <p:spPr>
          <a:xfrm>
            <a:off x="234451" y="422030"/>
            <a:ext cx="3423149" cy="1312985"/>
          </a:xfrm>
          <a:prstGeom prst="roundRect">
            <a:avLst/>
          </a:prstGeom>
          <a:solidFill>
            <a:srgbClr val="1D2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DD4D59"/>
                </a:solidFill>
                <a:latin typeface="Roboto" panose="02000000000000000000" pitchFamily="2" charset="0"/>
                <a:ea typeface="Roboto" panose="02000000000000000000" pitchFamily="2" charset="0"/>
              </a:rPr>
              <a:t>Dashboard</a:t>
            </a:r>
          </a:p>
        </p:txBody>
      </p:sp>
      <p:pic>
        <p:nvPicPr>
          <p:cNvPr id="3" name="Picture 2">
            <a:extLst>
              <a:ext uri="{FF2B5EF4-FFF2-40B4-BE49-F238E27FC236}">
                <a16:creationId xmlns:a16="http://schemas.microsoft.com/office/drawing/2014/main" id="{EE8765CA-116E-93AA-6715-419F125DE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076" y="412034"/>
            <a:ext cx="7661805" cy="6129445"/>
          </a:xfrm>
          <a:prstGeom prst="rect">
            <a:avLst/>
          </a:prstGeom>
        </p:spPr>
      </p:pic>
    </p:spTree>
    <p:extLst>
      <p:ext uri="{BB962C8B-B14F-4D97-AF65-F5344CB8AC3E}">
        <p14:creationId xmlns:p14="http://schemas.microsoft.com/office/powerpoint/2010/main" val="3650588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hidden="1">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7A9A32E-E680-2528-7A5D-B8AF85FA47A6}"/>
              </a:ext>
            </a:extLst>
          </p:cNvPr>
          <p:cNvSpPr txBox="1"/>
          <p:nvPr/>
        </p:nvSpPr>
        <p:spPr>
          <a:xfrm>
            <a:off x="4394829" y="3059668"/>
            <a:ext cx="3402342" cy="738664"/>
          </a:xfrm>
          <a:prstGeom prst="rect">
            <a:avLst/>
          </a:prstGeom>
          <a:noFill/>
        </p:spPr>
        <p:txBody>
          <a:bodyPr wrap="none" rtlCol="0">
            <a:spAutoFit/>
          </a:bodyPr>
          <a:lstStyle/>
          <a:p>
            <a:r>
              <a:rPr lang="en-IN" sz="4200" dirty="0">
                <a:latin typeface="Bodoni MT Black" panose="02070A03080606020203" pitchFamily="18" charset="0"/>
              </a:rPr>
              <a:t>Thank You.</a:t>
            </a:r>
          </a:p>
        </p:txBody>
      </p:sp>
      <p:sp>
        <p:nvSpPr>
          <p:cNvPr id="5" name="Oval 4">
            <a:extLst>
              <a:ext uri="{FF2B5EF4-FFF2-40B4-BE49-F238E27FC236}">
                <a16:creationId xmlns:a16="http://schemas.microsoft.com/office/drawing/2014/main" id="{36937FFB-58A6-CEC4-BA5A-8CA7B66592C7}"/>
              </a:ext>
            </a:extLst>
          </p:cNvPr>
          <p:cNvSpPr/>
          <p:nvPr/>
        </p:nvSpPr>
        <p:spPr>
          <a:xfrm>
            <a:off x="175847" y="6400800"/>
            <a:ext cx="303038" cy="2821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93CA139-32C6-645C-7972-1D8504DA48BD}"/>
              </a:ext>
            </a:extLst>
          </p:cNvPr>
          <p:cNvSpPr txBox="1"/>
          <p:nvPr/>
        </p:nvSpPr>
        <p:spPr>
          <a:xfrm>
            <a:off x="4465105" y="3613666"/>
            <a:ext cx="2227533" cy="276999"/>
          </a:xfrm>
          <a:prstGeom prst="rect">
            <a:avLst/>
          </a:prstGeom>
          <a:noFill/>
        </p:spPr>
        <p:txBody>
          <a:bodyPr wrap="none" rtlCol="0">
            <a:spAutoFit/>
          </a:bodyPr>
          <a:lstStyle/>
          <a:p>
            <a:r>
              <a:rPr lang="en-IN" sz="1200" dirty="0"/>
              <a:t>By Sreerag Mahadevan Cheeroth</a:t>
            </a:r>
          </a:p>
        </p:txBody>
      </p:sp>
    </p:spTree>
    <p:extLst>
      <p:ext uri="{BB962C8B-B14F-4D97-AF65-F5344CB8AC3E}">
        <p14:creationId xmlns:p14="http://schemas.microsoft.com/office/powerpoint/2010/main" val="4172821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Content Placeholder 8" descr="Map&#10;&#10;Description automatically generated">
            <a:extLst>
              <a:ext uri="{FF2B5EF4-FFF2-40B4-BE49-F238E27FC236}">
                <a16:creationId xmlns:a16="http://schemas.microsoft.com/office/drawing/2014/main" id="{7227EE83-6692-3EA3-A3A6-29427734728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660" t="25918" r="27016" b="21010"/>
          <a:stretch/>
        </p:blipFill>
        <p:spPr>
          <a:xfrm>
            <a:off x="3601787" y="1060288"/>
            <a:ext cx="7543800" cy="4854020"/>
          </a:xfrm>
          <a:prstGeom prst="rect">
            <a:avLst/>
          </a:prstGeom>
        </p:spPr>
      </p:pic>
      <p:pic>
        <p:nvPicPr>
          <p:cNvPr id="5" name="Picture 4" descr="A bus picking up passengers&#10;&#10;Description automatically generated with low confidence">
            <a:extLst>
              <a:ext uri="{FF2B5EF4-FFF2-40B4-BE49-F238E27FC236}">
                <a16:creationId xmlns:a16="http://schemas.microsoft.com/office/drawing/2014/main" id="{AF40D79D-CA59-B810-1166-C8DA677A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280" y="0"/>
            <a:ext cx="12184421" cy="6858000"/>
          </a:xfrm>
          <a:prstGeom prst="rect">
            <a:avLst/>
          </a:prstGeom>
        </p:spPr>
      </p:pic>
      <p:sp>
        <p:nvSpPr>
          <p:cNvPr id="6" name="Gradient">
            <a:extLst>
              <a:ext uri="{FF2B5EF4-FFF2-40B4-BE49-F238E27FC236}">
                <a16:creationId xmlns:a16="http://schemas.microsoft.com/office/drawing/2014/main" id="{30AC8220-A8FF-E357-376D-79B60ADD738B}"/>
              </a:ext>
            </a:extLst>
          </p:cNvPr>
          <p:cNvSpPr/>
          <p:nvPr/>
        </p:nvSpPr>
        <p:spPr>
          <a:xfrm>
            <a:off x="2149790" y="1"/>
            <a:ext cx="12590562" cy="6858000"/>
          </a:xfrm>
          <a:prstGeom prst="rect">
            <a:avLst/>
          </a:prstGeom>
          <a:gradFill flip="none" rotWithShape="1">
            <a:gsLst>
              <a:gs pos="4000">
                <a:schemeClr val="accent1">
                  <a:alpha val="0"/>
                  <a:lumMod val="0"/>
                </a:schemeClr>
              </a:gs>
              <a:gs pos="100000">
                <a:schemeClr val="bg1">
                  <a:alpha val="76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UMD DOT">
            <a:extLst>
              <a:ext uri="{FF2B5EF4-FFF2-40B4-BE49-F238E27FC236}">
                <a16:creationId xmlns:a16="http://schemas.microsoft.com/office/drawing/2014/main" id="{903D7B27-FE71-8FE2-0B7F-7110E92C330B}"/>
              </a:ext>
            </a:extLst>
          </p:cNvPr>
          <p:cNvSpPr txBox="1"/>
          <p:nvPr/>
        </p:nvSpPr>
        <p:spPr>
          <a:xfrm>
            <a:off x="8014286" y="1219959"/>
            <a:ext cx="4491523" cy="3046988"/>
          </a:xfrm>
          <a:prstGeom prst="rect">
            <a:avLst/>
          </a:prstGeom>
          <a:noFill/>
        </p:spPr>
        <p:txBody>
          <a:bodyPr wrap="square" rtlCol="0">
            <a:spAutoFit/>
          </a:bodyPr>
          <a:lstStyle/>
          <a:p>
            <a:r>
              <a:rPr lang="en-IN" sz="9600" dirty="0">
                <a:latin typeface="Bodoni MT Black" panose="02070A03080606020203" pitchFamily="18" charset="0"/>
              </a:rPr>
              <a:t>DOTS</a:t>
            </a:r>
            <a:br>
              <a:rPr lang="en-IN" sz="9600" dirty="0">
                <a:latin typeface="Bodoni MT Black" panose="02070A03080606020203" pitchFamily="18" charset="0"/>
              </a:rPr>
            </a:br>
            <a:r>
              <a:rPr lang="en-IN" sz="9600" dirty="0">
                <a:latin typeface="Bodoni MT Black" panose="02070A03080606020203" pitchFamily="18" charset="0"/>
              </a:rPr>
              <a:t>UMD</a:t>
            </a:r>
          </a:p>
        </p:txBody>
      </p:sp>
      <p:pic>
        <p:nvPicPr>
          <p:cNvPr id="8" name="Picture 7" descr="A bus is parked on the side of the road&#10;&#10;Description automatically generated with medium confidence">
            <a:extLst>
              <a:ext uri="{FF2B5EF4-FFF2-40B4-BE49-F238E27FC236}">
                <a16:creationId xmlns:a16="http://schemas.microsoft.com/office/drawing/2014/main" id="{7F20162E-6065-6797-8E37-DADA21B61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636" y="203423"/>
            <a:ext cx="11110840" cy="6253737"/>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3941559"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4" name="Oval 3">
            <a:extLst>
              <a:ext uri="{FF2B5EF4-FFF2-40B4-BE49-F238E27FC236}">
                <a16:creationId xmlns:a16="http://schemas.microsoft.com/office/drawing/2014/main" id="{2DFF897E-70C7-01C7-8629-1F1E8C005DCC}"/>
              </a:ext>
            </a:extLst>
          </p:cNvPr>
          <p:cNvSpPr/>
          <p:nvPr/>
        </p:nvSpPr>
        <p:spPr>
          <a:xfrm rot="5400000">
            <a:off x="-6264924" y="-2505924"/>
            <a:ext cx="12065505" cy="12145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3" name="Picture 52" descr="A bus on a black background&#10;&#10;Description automatically generated with low confidence">
            <a:extLst>
              <a:ext uri="{FF2B5EF4-FFF2-40B4-BE49-F238E27FC236}">
                <a16:creationId xmlns:a16="http://schemas.microsoft.com/office/drawing/2014/main" id="{9EC872EF-6CCE-DEBD-2975-ACE49529B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469892" y="4861233"/>
            <a:ext cx="7148440" cy="3595402"/>
          </a:xfrm>
          <a:prstGeom prst="rect">
            <a:avLst/>
          </a:prstGeom>
        </p:spPr>
      </p:pic>
      <p:pic>
        <p:nvPicPr>
          <p:cNvPr id="55" name="Picture 54" descr="A red and white bus&#10;&#10;Description automatically generated with medium confidence">
            <a:extLst>
              <a:ext uri="{FF2B5EF4-FFF2-40B4-BE49-F238E27FC236}">
                <a16:creationId xmlns:a16="http://schemas.microsoft.com/office/drawing/2014/main" id="{0598AC5D-6862-A23C-DE5C-2EF3D0E9BC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H="1">
            <a:off x="-6105304" y="1776274"/>
            <a:ext cx="5597652" cy="2815412"/>
          </a:xfrm>
          <a:prstGeom prst="rect">
            <a:avLst/>
          </a:prstGeom>
        </p:spPr>
      </p:pic>
      <p:sp>
        <p:nvSpPr>
          <p:cNvPr id="49" name="Oval 48">
            <a:extLst>
              <a:ext uri="{FF2B5EF4-FFF2-40B4-BE49-F238E27FC236}">
                <a16:creationId xmlns:a16="http://schemas.microsoft.com/office/drawing/2014/main" id="{73A180C8-CA0B-B3FC-0E3C-401045E6AB8D}"/>
              </a:ext>
            </a:extLst>
          </p:cNvPr>
          <p:cNvSpPr/>
          <p:nvPr/>
        </p:nvSpPr>
        <p:spPr>
          <a:xfrm rot="2590908">
            <a:off x="-6324383" y="-2449096"/>
            <a:ext cx="12184421" cy="12031453"/>
          </a:xfrm>
          <a:prstGeom prst="ellipse">
            <a:avLst/>
          </a:prstGeom>
          <a:gradFill flip="none" rotWithShape="1">
            <a:gsLst>
              <a:gs pos="0">
                <a:schemeClr val="bg1"/>
              </a:gs>
              <a:gs pos="5000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1" name="Picture 50" descr="A red and white bus&#10;&#10;Description automatically generated">
            <a:extLst>
              <a:ext uri="{FF2B5EF4-FFF2-40B4-BE49-F238E27FC236}">
                <a16:creationId xmlns:a16="http://schemas.microsoft.com/office/drawing/2014/main" id="{BFEAE3B3-2CA9-2455-4256-BD10EA7D75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592952">
            <a:off x="342924" y="2065131"/>
            <a:ext cx="4986792" cy="2508170"/>
          </a:xfrm>
          <a:prstGeom prst="rect">
            <a:avLst/>
          </a:prstGeom>
        </p:spPr>
      </p:pic>
      <p:sp>
        <p:nvSpPr>
          <p:cNvPr id="2" name="TextBox 1">
            <a:extLst>
              <a:ext uri="{FF2B5EF4-FFF2-40B4-BE49-F238E27FC236}">
                <a16:creationId xmlns:a16="http://schemas.microsoft.com/office/drawing/2014/main" id="{6F2F5392-4803-6113-8C94-8DAE01E7421B}"/>
              </a:ext>
            </a:extLst>
          </p:cNvPr>
          <p:cNvSpPr txBox="1"/>
          <p:nvPr/>
        </p:nvSpPr>
        <p:spPr>
          <a:xfrm>
            <a:off x="2771913" y="4454829"/>
            <a:ext cx="3068469" cy="923330"/>
          </a:xfrm>
          <a:prstGeom prst="rect">
            <a:avLst/>
          </a:prstGeom>
          <a:noFill/>
        </p:spPr>
        <p:txBody>
          <a:bodyPr wrap="none" rtlCol="0">
            <a:spAutoFit/>
          </a:bodyPr>
          <a:lstStyle/>
          <a:p>
            <a:r>
              <a:rPr lang="en-IN" dirty="0">
                <a:latin typeface="Roboto" panose="02000000000000000000" pitchFamily="2" charset="0"/>
                <a:ea typeface="Roboto" panose="02000000000000000000" pitchFamily="2" charset="0"/>
              </a:rPr>
              <a:t>Schedule: 5:30pm – 7:30am</a:t>
            </a:r>
          </a:p>
          <a:p>
            <a:r>
              <a:rPr lang="en-IN" dirty="0" err="1">
                <a:latin typeface="Roboto" panose="02000000000000000000" pitchFamily="2" charset="0"/>
                <a:ea typeface="Roboto" panose="02000000000000000000" pitchFamily="2" charset="0"/>
              </a:rPr>
              <a:t>Transloc</a:t>
            </a:r>
            <a:r>
              <a:rPr lang="en-IN" dirty="0">
                <a:latin typeface="Roboto" panose="02000000000000000000" pitchFamily="2" charset="0"/>
                <a:ea typeface="Roboto" panose="02000000000000000000" pitchFamily="2" charset="0"/>
              </a:rPr>
              <a:t> App to book a ride.</a:t>
            </a:r>
          </a:p>
          <a:p>
            <a:endParaRPr lang="en-IN"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5097601A-B31D-DC26-1456-5F452A5401FA}"/>
              </a:ext>
            </a:extLst>
          </p:cNvPr>
          <p:cNvSpPr txBox="1"/>
          <p:nvPr/>
        </p:nvSpPr>
        <p:spPr>
          <a:xfrm>
            <a:off x="7506186" y="3184232"/>
            <a:ext cx="2117887" cy="646331"/>
          </a:xfrm>
          <a:prstGeom prst="rect">
            <a:avLst/>
          </a:prstGeom>
          <a:noFill/>
        </p:spPr>
        <p:txBody>
          <a:bodyPr wrap="none" rtlCol="0">
            <a:spAutoFit/>
          </a:bodyPr>
          <a:lstStyle/>
          <a:p>
            <a:r>
              <a:rPr lang="en-IN" sz="3600" b="1" dirty="0" err="1">
                <a:latin typeface="Roboto" panose="02000000000000000000" pitchFamily="2" charset="0"/>
                <a:ea typeface="Roboto" panose="02000000000000000000" pitchFamily="2" charset="0"/>
              </a:rPr>
              <a:t>NITERide</a:t>
            </a:r>
            <a:endParaRPr lang="en-IN" sz="3600" b="1"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A032D91B-D072-22EA-0CCD-9310A6376B7F}"/>
              </a:ext>
            </a:extLst>
          </p:cNvPr>
          <p:cNvSpPr txBox="1"/>
          <p:nvPr/>
        </p:nvSpPr>
        <p:spPr>
          <a:xfrm>
            <a:off x="7237043" y="1995049"/>
            <a:ext cx="4212975" cy="646331"/>
          </a:xfrm>
          <a:prstGeom prst="rect">
            <a:avLst/>
          </a:prstGeom>
          <a:noFill/>
        </p:spPr>
        <p:txBody>
          <a:bodyPr wrap="square" rtlCol="0">
            <a:spAutoFit/>
          </a:bodyPr>
          <a:lstStyle/>
          <a:p>
            <a:r>
              <a:rPr lang="en-IN" b="1" dirty="0"/>
              <a:t>MAIN TRANSPORTATION SERVICES IN CONSIDERATION FOR THIS PROJECT:</a:t>
            </a:r>
          </a:p>
        </p:txBody>
      </p:sp>
    </p:spTree>
    <p:extLst>
      <p:ext uri="{BB962C8B-B14F-4D97-AF65-F5344CB8AC3E}">
        <p14:creationId xmlns:p14="http://schemas.microsoft.com/office/powerpoint/2010/main" val="597150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Content Placeholder 8" descr="Map&#10;&#10;Description automatically generated">
            <a:extLst>
              <a:ext uri="{FF2B5EF4-FFF2-40B4-BE49-F238E27FC236}">
                <a16:creationId xmlns:a16="http://schemas.microsoft.com/office/drawing/2014/main" id="{7227EE83-6692-3EA3-A3A6-29427734728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660" t="25918" r="27016" b="21010"/>
          <a:stretch/>
        </p:blipFill>
        <p:spPr>
          <a:xfrm>
            <a:off x="3601787" y="1060288"/>
            <a:ext cx="7543800" cy="4854020"/>
          </a:xfrm>
          <a:prstGeom prst="rect">
            <a:avLst/>
          </a:prstGeom>
        </p:spPr>
      </p:pic>
      <p:pic>
        <p:nvPicPr>
          <p:cNvPr id="5" name="Picture 4" descr="A bus picking up passengers&#10;&#10;Description automatically generated with low confidence">
            <a:extLst>
              <a:ext uri="{FF2B5EF4-FFF2-40B4-BE49-F238E27FC236}">
                <a16:creationId xmlns:a16="http://schemas.microsoft.com/office/drawing/2014/main" id="{AF40D79D-CA59-B810-1166-C8DA677A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280" y="0"/>
            <a:ext cx="12184421" cy="6858000"/>
          </a:xfrm>
          <a:prstGeom prst="rect">
            <a:avLst/>
          </a:prstGeom>
        </p:spPr>
      </p:pic>
      <p:sp>
        <p:nvSpPr>
          <p:cNvPr id="6" name="Gradient">
            <a:extLst>
              <a:ext uri="{FF2B5EF4-FFF2-40B4-BE49-F238E27FC236}">
                <a16:creationId xmlns:a16="http://schemas.microsoft.com/office/drawing/2014/main" id="{30AC8220-A8FF-E357-376D-79B60ADD738B}"/>
              </a:ext>
            </a:extLst>
          </p:cNvPr>
          <p:cNvSpPr/>
          <p:nvPr/>
        </p:nvSpPr>
        <p:spPr>
          <a:xfrm>
            <a:off x="2149790" y="1"/>
            <a:ext cx="12590562" cy="6858000"/>
          </a:xfrm>
          <a:prstGeom prst="rect">
            <a:avLst/>
          </a:prstGeom>
          <a:gradFill flip="none" rotWithShape="1">
            <a:gsLst>
              <a:gs pos="4000">
                <a:schemeClr val="accent1">
                  <a:alpha val="0"/>
                  <a:lumMod val="0"/>
                </a:schemeClr>
              </a:gs>
              <a:gs pos="100000">
                <a:schemeClr val="bg1">
                  <a:alpha val="76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UMD DOT">
            <a:extLst>
              <a:ext uri="{FF2B5EF4-FFF2-40B4-BE49-F238E27FC236}">
                <a16:creationId xmlns:a16="http://schemas.microsoft.com/office/drawing/2014/main" id="{903D7B27-FE71-8FE2-0B7F-7110E92C330B}"/>
              </a:ext>
            </a:extLst>
          </p:cNvPr>
          <p:cNvSpPr txBox="1"/>
          <p:nvPr/>
        </p:nvSpPr>
        <p:spPr>
          <a:xfrm>
            <a:off x="8014286" y="1219959"/>
            <a:ext cx="4491523" cy="3046988"/>
          </a:xfrm>
          <a:prstGeom prst="rect">
            <a:avLst/>
          </a:prstGeom>
          <a:noFill/>
        </p:spPr>
        <p:txBody>
          <a:bodyPr wrap="square" rtlCol="0">
            <a:spAutoFit/>
          </a:bodyPr>
          <a:lstStyle/>
          <a:p>
            <a:r>
              <a:rPr lang="en-IN" sz="9600" dirty="0">
                <a:latin typeface="Bodoni MT Black" panose="02070A03080606020203" pitchFamily="18" charset="0"/>
              </a:rPr>
              <a:t>DOTS</a:t>
            </a:r>
            <a:br>
              <a:rPr lang="en-IN" sz="9600" dirty="0">
                <a:latin typeface="Bodoni MT Black" panose="02070A03080606020203" pitchFamily="18" charset="0"/>
              </a:rPr>
            </a:br>
            <a:r>
              <a:rPr lang="en-IN" sz="9600" dirty="0">
                <a:latin typeface="Bodoni MT Black" panose="02070A03080606020203" pitchFamily="18" charset="0"/>
              </a:rPr>
              <a:t>UMD</a:t>
            </a:r>
          </a:p>
        </p:txBody>
      </p:sp>
      <p:pic>
        <p:nvPicPr>
          <p:cNvPr id="8" name="Picture 7" descr="A bus is parked on the side of the road&#10;&#10;Description automatically generated with medium confidence">
            <a:extLst>
              <a:ext uri="{FF2B5EF4-FFF2-40B4-BE49-F238E27FC236}">
                <a16:creationId xmlns:a16="http://schemas.microsoft.com/office/drawing/2014/main" id="{7F20162E-6065-6797-8E37-DADA21B61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636" y="203423"/>
            <a:ext cx="11110840" cy="6253737"/>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3941559"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2DFF897E-70C7-01C7-8629-1F1E8C005DCC}"/>
              </a:ext>
            </a:extLst>
          </p:cNvPr>
          <p:cNvSpPr/>
          <p:nvPr/>
        </p:nvSpPr>
        <p:spPr>
          <a:xfrm>
            <a:off x="-6417689" y="-2189039"/>
            <a:ext cx="12065505" cy="12145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descr="A red and white bus&#10;&#10;Description automatically generated with medium confidence">
            <a:extLst>
              <a:ext uri="{FF2B5EF4-FFF2-40B4-BE49-F238E27FC236}">
                <a16:creationId xmlns:a16="http://schemas.microsoft.com/office/drawing/2014/main" id="{0598AC5D-6862-A23C-DE5C-2EF3D0E9B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3566412" y="5550115"/>
            <a:ext cx="5597652" cy="2815412"/>
          </a:xfrm>
          <a:prstGeom prst="rect">
            <a:avLst/>
          </a:prstGeom>
        </p:spPr>
      </p:pic>
      <p:pic>
        <p:nvPicPr>
          <p:cNvPr id="51" name="Picture 50" descr="A red and white bus&#10;&#10;Description automatically generated">
            <a:extLst>
              <a:ext uri="{FF2B5EF4-FFF2-40B4-BE49-F238E27FC236}">
                <a16:creationId xmlns:a16="http://schemas.microsoft.com/office/drawing/2014/main" id="{BFEAE3B3-2CA9-2455-4256-BD10EA7D75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192952">
            <a:off x="-3125746" y="-439062"/>
            <a:ext cx="4986792" cy="2508170"/>
          </a:xfrm>
          <a:prstGeom prst="rect">
            <a:avLst/>
          </a:prstGeom>
        </p:spPr>
      </p:pic>
      <p:sp>
        <p:nvSpPr>
          <p:cNvPr id="49" name="Oval 48">
            <a:extLst>
              <a:ext uri="{FF2B5EF4-FFF2-40B4-BE49-F238E27FC236}">
                <a16:creationId xmlns:a16="http://schemas.microsoft.com/office/drawing/2014/main" id="{73A180C8-CA0B-B3FC-0E3C-401045E6AB8D}"/>
              </a:ext>
            </a:extLst>
          </p:cNvPr>
          <p:cNvSpPr/>
          <p:nvPr/>
        </p:nvSpPr>
        <p:spPr>
          <a:xfrm rot="18790908">
            <a:off x="-6477146" y="-2132211"/>
            <a:ext cx="12184421" cy="12031453"/>
          </a:xfrm>
          <a:prstGeom prst="ellipse">
            <a:avLst/>
          </a:prstGeom>
          <a:gradFill flip="none" rotWithShape="1">
            <a:gsLst>
              <a:gs pos="0">
                <a:schemeClr val="bg1"/>
              </a:gs>
              <a:gs pos="4700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3" name="Picture 52" descr="A bus on a black background&#10;&#10;Description automatically generated with low confidence">
            <a:extLst>
              <a:ext uri="{FF2B5EF4-FFF2-40B4-BE49-F238E27FC236}">
                <a16:creationId xmlns:a16="http://schemas.microsoft.com/office/drawing/2014/main" id="{9EC872EF-6CCE-DEBD-2975-ACE49529B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852" y="1749314"/>
            <a:ext cx="7148440" cy="3595402"/>
          </a:xfrm>
          <a:prstGeom prst="rect">
            <a:avLst/>
          </a:prstGeom>
        </p:spPr>
      </p:pic>
      <p:sp>
        <p:nvSpPr>
          <p:cNvPr id="3" name="TextBox 2">
            <a:extLst>
              <a:ext uri="{FF2B5EF4-FFF2-40B4-BE49-F238E27FC236}">
                <a16:creationId xmlns:a16="http://schemas.microsoft.com/office/drawing/2014/main" id="{ACDA3650-36E0-082B-5C30-C9D90017E614}"/>
              </a:ext>
            </a:extLst>
          </p:cNvPr>
          <p:cNvSpPr txBox="1"/>
          <p:nvPr/>
        </p:nvSpPr>
        <p:spPr>
          <a:xfrm>
            <a:off x="2241565" y="5365761"/>
            <a:ext cx="4049484" cy="923330"/>
          </a:xfrm>
          <a:prstGeom prst="rect">
            <a:avLst/>
          </a:prstGeom>
          <a:noFill/>
        </p:spPr>
        <p:txBody>
          <a:bodyPr wrap="square">
            <a:spAutoFit/>
          </a:bodyPr>
          <a:lstStyle/>
          <a:p>
            <a:r>
              <a:rPr lang="en-IN" dirty="0">
                <a:latin typeface="Roboto" panose="02000000000000000000" pitchFamily="2" charset="0"/>
                <a:ea typeface="Roboto" panose="02000000000000000000" pitchFamily="2" charset="0"/>
              </a:rPr>
              <a:t>Schedule: Booked on DOTS</a:t>
            </a:r>
          </a:p>
          <a:p>
            <a:r>
              <a:rPr lang="en-IN" dirty="0">
                <a:latin typeface="Roboto" panose="02000000000000000000" pitchFamily="2" charset="0"/>
                <a:ea typeface="Roboto" panose="02000000000000000000" pitchFamily="2" charset="0"/>
              </a:rPr>
              <a:t>For university related events.</a:t>
            </a:r>
          </a:p>
          <a:p>
            <a:endParaRPr lang="en-IN"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74339AC8-F3B5-F9A2-3B8D-F5AF9F9ACAE1}"/>
              </a:ext>
            </a:extLst>
          </p:cNvPr>
          <p:cNvSpPr txBox="1"/>
          <p:nvPr/>
        </p:nvSpPr>
        <p:spPr>
          <a:xfrm>
            <a:off x="7506186" y="3184232"/>
            <a:ext cx="3219151" cy="646331"/>
          </a:xfrm>
          <a:prstGeom prst="rect">
            <a:avLst/>
          </a:prstGeom>
          <a:noFill/>
        </p:spPr>
        <p:txBody>
          <a:bodyPr wrap="none" rtlCol="0">
            <a:spAutoFit/>
          </a:bodyPr>
          <a:lstStyle/>
          <a:p>
            <a:r>
              <a:rPr lang="en-IN" sz="3600" b="1" dirty="0">
                <a:latin typeface="Roboto" panose="02000000000000000000" pitchFamily="2" charset="0"/>
                <a:ea typeface="Roboto" panose="02000000000000000000" pitchFamily="2" charset="0"/>
              </a:rPr>
              <a:t>Special Events</a:t>
            </a:r>
          </a:p>
        </p:txBody>
      </p:sp>
      <p:sp>
        <p:nvSpPr>
          <p:cNvPr id="9" name="TextBox 8">
            <a:extLst>
              <a:ext uri="{FF2B5EF4-FFF2-40B4-BE49-F238E27FC236}">
                <a16:creationId xmlns:a16="http://schemas.microsoft.com/office/drawing/2014/main" id="{248DFC9B-136C-4053-602A-98D8A5299D6C}"/>
              </a:ext>
            </a:extLst>
          </p:cNvPr>
          <p:cNvSpPr txBox="1"/>
          <p:nvPr/>
        </p:nvSpPr>
        <p:spPr>
          <a:xfrm>
            <a:off x="7237043" y="1995049"/>
            <a:ext cx="4212975" cy="646331"/>
          </a:xfrm>
          <a:prstGeom prst="rect">
            <a:avLst/>
          </a:prstGeom>
          <a:noFill/>
        </p:spPr>
        <p:txBody>
          <a:bodyPr wrap="square" rtlCol="0">
            <a:spAutoFit/>
          </a:bodyPr>
          <a:lstStyle/>
          <a:p>
            <a:r>
              <a:rPr lang="en-IN" b="1" dirty="0"/>
              <a:t>MAIN TRANSPORTATION SERVICES IN CONSIDERATION FOR THIS PROJECT:</a:t>
            </a:r>
          </a:p>
        </p:txBody>
      </p:sp>
    </p:spTree>
    <p:extLst>
      <p:ext uri="{BB962C8B-B14F-4D97-AF65-F5344CB8AC3E}">
        <p14:creationId xmlns:p14="http://schemas.microsoft.com/office/powerpoint/2010/main" val="420605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Content Placeholder 8" descr="Map&#10;&#10;Description automatically generated">
            <a:extLst>
              <a:ext uri="{FF2B5EF4-FFF2-40B4-BE49-F238E27FC236}">
                <a16:creationId xmlns:a16="http://schemas.microsoft.com/office/drawing/2014/main" id="{7227EE83-6692-3EA3-A3A6-29427734728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660" t="25918" r="27016" b="21010"/>
          <a:stretch/>
        </p:blipFill>
        <p:spPr>
          <a:xfrm>
            <a:off x="3601787" y="1060288"/>
            <a:ext cx="7543800" cy="4854020"/>
          </a:xfrm>
          <a:prstGeom prst="rect">
            <a:avLst/>
          </a:prstGeom>
        </p:spPr>
      </p:pic>
      <p:pic>
        <p:nvPicPr>
          <p:cNvPr id="5" name="Picture 4" descr="A bus picking up passengers&#10;&#10;Description automatically generated with low confidence">
            <a:extLst>
              <a:ext uri="{FF2B5EF4-FFF2-40B4-BE49-F238E27FC236}">
                <a16:creationId xmlns:a16="http://schemas.microsoft.com/office/drawing/2014/main" id="{AF40D79D-CA59-B810-1166-C8DA677A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280" y="0"/>
            <a:ext cx="12184421" cy="6858000"/>
          </a:xfrm>
          <a:prstGeom prst="rect">
            <a:avLst/>
          </a:prstGeom>
        </p:spPr>
      </p:pic>
      <p:sp>
        <p:nvSpPr>
          <p:cNvPr id="6" name="Gradient">
            <a:extLst>
              <a:ext uri="{FF2B5EF4-FFF2-40B4-BE49-F238E27FC236}">
                <a16:creationId xmlns:a16="http://schemas.microsoft.com/office/drawing/2014/main" id="{30AC8220-A8FF-E357-376D-79B60ADD738B}"/>
              </a:ext>
            </a:extLst>
          </p:cNvPr>
          <p:cNvSpPr/>
          <p:nvPr/>
        </p:nvSpPr>
        <p:spPr>
          <a:xfrm>
            <a:off x="2149790" y="1"/>
            <a:ext cx="12590562" cy="6858000"/>
          </a:xfrm>
          <a:prstGeom prst="rect">
            <a:avLst/>
          </a:prstGeom>
          <a:gradFill flip="none" rotWithShape="1">
            <a:gsLst>
              <a:gs pos="4000">
                <a:schemeClr val="accent1">
                  <a:alpha val="0"/>
                  <a:lumMod val="0"/>
                </a:schemeClr>
              </a:gs>
              <a:gs pos="100000">
                <a:schemeClr val="bg1">
                  <a:alpha val="76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UMD DOT">
            <a:extLst>
              <a:ext uri="{FF2B5EF4-FFF2-40B4-BE49-F238E27FC236}">
                <a16:creationId xmlns:a16="http://schemas.microsoft.com/office/drawing/2014/main" id="{903D7B27-FE71-8FE2-0B7F-7110E92C330B}"/>
              </a:ext>
            </a:extLst>
          </p:cNvPr>
          <p:cNvSpPr txBox="1"/>
          <p:nvPr/>
        </p:nvSpPr>
        <p:spPr>
          <a:xfrm>
            <a:off x="8014286" y="1219959"/>
            <a:ext cx="4491523" cy="3046988"/>
          </a:xfrm>
          <a:prstGeom prst="rect">
            <a:avLst/>
          </a:prstGeom>
          <a:noFill/>
        </p:spPr>
        <p:txBody>
          <a:bodyPr wrap="square" rtlCol="0">
            <a:spAutoFit/>
          </a:bodyPr>
          <a:lstStyle/>
          <a:p>
            <a:r>
              <a:rPr lang="en-IN" sz="9600" dirty="0">
                <a:latin typeface="Bodoni MT Black" panose="02070A03080606020203" pitchFamily="18" charset="0"/>
              </a:rPr>
              <a:t>DOTS</a:t>
            </a:r>
            <a:br>
              <a:rPr lang="en-IN" sz="9600" dirty="0">
                <a:latin typeface="Bodoni MT Black" panose="02070A03080606020203" pitchFamily="18" charset="0"/>
              </a:rPr>
            </a:br>
            <a:r>
              <a:rPr lang="en-IN" sz="9600" dirty="0">
                <a:latin typeface="Bodoni MT Black" panose="02070A03080606020203" pitchFamily="18" charset="0"/>
              </a:rPr>
              <a:t>UMD</a:t>
            </a:r>
          </a:p>
        </p:txBody>
      </p:sp>
      <p:pic>
        <p:nvPicPr>
          <p:cNvPr id="8" name="Picture 7" descr="A bus is parked on the side of the road&#10;&#10;Description automatically generated with medium confidence">
            <a:extLst>
              <a:ext uri="{FF2B5EF4-FFF2-40B4-BE49-F238E27FC236}">
                <a16:creationId xmlns:a16="http://schemas.microsoft.com/office/drawing/2014/main" id="{7F20162E-6065-6797-8E37-DADA21B61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636" y="203423"/>
            <a:ext cx="11110840" cy="6253737"/>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3941559"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2DFF897E-70C7-01C7-8629-1F1E8C005DCC}"/>
              </a:ext>
            </a:extLst>
          </p:cNvPr>
          <p:cNvSpPr/>
          <p:nvPr/>
        </p:nvSpPr>
        <p:spPr>
          <a:xfrm rot="16200000">
            <a:off x="-6100804" y="-1872152"/>
            <a:ext cx="12065505" cy="12145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descr="A red and white bus&#10;&#10;Description automatically generated">
            <a:extLst>
              <a:ext uri="{FF2B5EF4-FFF2-40B4-BE49-F238E27FC236}">
                <a16:creationId xmlns:a16="http://schemas.microsoft.com/office/drawing/2014/main" id="{BFEAE3B3-2CA9-2455-4256-BD10EA7D7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792952">
            <a:off x="-5629939" y="3193730"/>
            <a:ext cx="4986792" cy="2508170"/>
          </a:xfrm>
          <a:prstGeom prst="rect">
            <a:avLst/>
          </a:prstGeom>
        </p:spPr>
      </p:pic>
      <p:pic>
        <p:nvPicPr>
          <p:cNvPr id="53" name="Picture 52" descr="A bus on a black background&#10;&#10;Description automatically generated with low confidence">
            <a:extLst>
              <a:ext uri="{FF2B5EF4-FFF2-40B4-BE49-F238E27FC236}">
                <a16:creationId xmlns:a16="http://schemas.microsoft.com/office/drawing/2014/main" id="{9EC872EF-6CCE-DEBD-2975-ACE49529B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3978771" y="-689604"/>
            <a:ext cx="7148440" cy="3595402"/>
          </a:xfrm>
          <a:prstGeom prst="rect">
            <a:avLst/>
          </a:prstGeom>
        </p:spPr>
      </p:pic>
      <p:sp>
        <p:nvSpPr>
          <p:cNvPr id="49" name="Oval 48">
            <a:extLst>
              <a:ext uri="{FF2B5EF4-FFF2-40B4-BE49-F238E27FC236}">
                <a16:creationId xmlns:a16="http://schemas.microsoft.com/office/drawing/2014/main" id="{73A180C8-CA0B-B3FC-0E3C-401045E6AB8D}"/>
              </a:ext>
            </a:extLst>
          </p:cNvPr>
          <p:cNvSpPr/>
          <p:nvPr/>
        </p:nvSpPr>
        <p:spPr>
          <a:xfrm rot="13390908">
            <a:off x="-6160261" y="-1815326"/>
            <a:ext cx="12184421" cy="12031453"/>
          </a:xfrm>
          <a:prstGeom prst="ellipse">
            <a:avLst/>
          </a:prstGeom>
          <a:gradFill flip="none" rotWithShape="1">
            <a:gsLst>
              <a:gs pos="0">
                <a:schemeClr val="bg1"/>
              </a:gs>
              <a:gs pos="8700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descr="A red and white bus&#10;&#10;Description automatically generated with medium confidence">
            <a:extLst>
              <a:ext uri="{FF2B5EF4-FFF2-40B4-BE49-F238E27FC236}">
                <a16:creationId xmlns:a16="http://schemas.microsoft.com/office/drawing/2014/main" id="{0598AC5D-6862-A23C-DE5C-2EF3D0E9BC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07429" y="2190604"/>
            <a:ext cx="5597652" cy="2815412"/>
          </a:xfrm>
          <a:prstGeom prst="rect">
            <a:avLst/>
          </a:prstGeom>
        </p:spPr>
      </p:pic>
      <p:sp>
        <p:nvSpPr>
          <p:cNvPr id="2" name="TextBox 1">
            <a:extLst>
              <a:ext uri="{FF2B5EF4-FFF2-40B4-BE49-F238E27FC236}">
                <a16:creationId xmlns:a16="http://schemas.microsoft.com/office/drawing/2014/main" id="{C3CDDAE8-D3C0-456F-446A-7BFD822ADA79}"/>
              </a:ext>
            </a:extLst>
          </p:cNvPr>
          <p:cNvSpPr txBox="1"/>
          <p:nvPr/>
        </p:nvSpPr>
        <p:spPr>
          <a:xfrm>
            <a:off x="7506186" y="3184232"/>
            <a:ext cx="2491388" cy="646331"/>
          </a:xfrm>
          <a:prstGeom prst="rect">
            <a:avLst/>
          </a:prstGeom>
          <a:noFill/>
        </p:spPr>
        <p:txBody>
          <a:bodyPr wrap="none" rtlCol="0">
            <a:spAutoFit/>
          </a:bodyPr>
          <a:lstStyle/>
          <a:p>
            <a:r>
              <a:rPr lang="en-IN" sz="3600" b="1" dirty="0">
                <a:latin typeface="Roboto" panose="02000000000000000000" pitchFamily="2" charset="0"/>
                <a:ea typeface="Roboto" panose="02000000000000000000" pitchFamily="2" charset="0"/>
              </a:rPr>
              <a:t>UM Shuttle</a:t>
            </a:r>
          </a:p>
        </p:txBody>
      </p:sp>
      <p:sp>
        <p:nvSpPr>
          <p:cNvPr id="9" name="TextBox 8">
            <a:extLst>
              <a:ext uri="{FF2B5EF4-FFF2-40B4-BE49-F238E27FC236}">
                <a16:creationId xmlns:a16="http://schemas.microsoft.com/office/drawing/2014/main" id="{2CBA0E61-A888-D60B-E3FF-F1A2A7DA371F}"/>
              </a:ext>
            </a:extLst>
          </p:cNvPr>
          <p:cNvSpPr txBox="1"/>
          <p:nvPr/>
        </p:nvSpPr>
        <p:spPr>
          <a:xfrm>
            <a:off x="2175811" y="4682317"/>
            <a:ext cx="3815095" cy="923330"/>
          </a:xfrm>
          <a:prstGeom prst="rect">
            <a:avLst/>
          </a:prstGeom>
          <a:noFill/>
        </p:spPr>
        <p:txBody>
          <a:bodyPr wrap="square">
            <a:spAutoFit/>
          </a:bodyPr>
          <a:lstStyle/>
          <a:p>
            <a:r>
              <a:rPr lang="en-IN" dirty="0">
                <a:latin typeface="Roboto" panose="02000000000000000000" pitchFamily="2" charset="0"/>
                <a:ea typeface="Roboto" panose="02000000000000000000" pitchFamily="2" charset="0"/>
              </a:rPr>
              <a:t>Schedule: Pre-Determined Schedule</a:t>
            </a:r>
          </a:p>
          <a:p>
            <a:r>
              <a:rPr lang="en-IN" dirty="0">
                <a:latin typeface="Roboto" panose="02000000000000000000" pitchFamily="2" charset="0"/>
                <a:ea typeface="Roboto" panose="02000000000000000000" pitchFamily="2" charset="0"/>
              </a:rPr>
              <a:t>For UMD Students</a:t>
            </a:r>
          </a:p>
          <a:p>
            <a:endParaRPr lang="en-IN"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4D79F8B1-0461-5572-0C0B-811B3062F5A8}"/>
              </a:ext>
            </a:extLst>
          </p:cNvPr>
          <p:cNvSpPr txBox="1"/>
          <p:nvPr/>
        </p:nvSpPr>
        <p:spPr>
          <a:xfrm>
            <a:off x="7237043" y="1995049"/>
            <a:ext cx="4212975" cy="646331"/>
          </a:xfrm>
          <a:prstGeom prst="rect">
            <a:avLst/>
          </a:prstGeom>
          <a:noFill/>
        </p:spPr>
        <p:txBody>
          <a:bodyPr wrap="square" rtlCol="0">
            <a:spAutoFit/>
          </a:bodyPr>
          <a:lstStyle/>
          <a:p>
            <a:r>
              <a:rPr lang="en-IN" b="1" dirty="0"/>
              <a:t>MAIN TRANSPORTATION SERVICES IN CONSIDERATION FOR THIS PROJECT:</a:t>
            </a:r>
          </a:p>
        </p:txBody>
      </p:sp>
    </p:spTree>
    <p:extLst>
      <p:ext uri="{BB962C8B-B14F-4D97-AF65-F5344CB8AC3E}">
        <p14:creationId xmlns:p14="http://schemas.microsoft.com/office/powerpoint/2010/main" val="202910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bus picking up passengers&#10;&#10;Description automatically generated with low confidence">
            <a:extLst>
              <a:ext uri="{FF2B5EF4-FFF2-40B4-BE49-F238E27FC236}">
                <a16:creationId xmlns:a16="http://schemas.microsoft.com/office/drawing/2014/main" id="{AF40D79D-CA59-B810-1166-C8DA677AF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 y="0"/>
            <a:ext cx="12184421" cy="6858000"/>
          </a:xfrm>
          <a:prstGeom prst="rect">
            <a:avLst/>
          </a:prstGeom>
        </p:spPr>
      </p:pic>
      <p:sp>
        <p:nvSpPr>
          <p:cNvPr id="6" name="Gradient">
            <a:extLst>
              <a:ext uri="{FF2B5EF4-FFF2-40B4-BE49-F238E27FC236}">
                <a16:creationId xmlns:a16="http://schemas.microsoft.com/office/drawing/2014/main" id="{30AC8220-A8FF-E357-376D-79B60ADD738B}"/>
              </a:ext>
            </a:extLst>
          </p:cNvPr>
          <p:cNvSpPr/>
          <p:nvPr/>
        </p:nvSpPr>
        <p:spPr>
          <a:xfrm>
            <a:off x="-30701" y="1"/>
            <a:ext cx="12590562" cy="6858000"/>
          </a:xfrm>
          <a:prstGeom prst="rect">
            <a:avLst/>
          </a:prstGeom>
          <a:gradFill flip="none" rotWithShape="1">
            <a:gsLst>
              <a:gs pos="4000">
                <a:schemeClr val="accent1">
                  <a:alpha val="0"/>
                  <a:lumMod val="0"/>
                </a:schemeClr>
              </a:gs>
              <a:gs pos="100000">
                <a:schemeClr val="bg1">
                  <a:alpha val="76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A bus is parked on the side of the road&#10;&#10;Description automatically generated with medium confidence">
            <a:extLst>
              <a:ext uri="{FF2B5EF4-FFF2-40B4-BE49-F238E27FC236}">
                <a16:creationId xmlns:a16="http://schemas.microsoft.com/office/drawing/2014/main" id="{7F20162E-6065-6797-8E37-DADA21B61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145" y="203423"/>
            <a:ext cx="11110840" cy="6253737"/>
          </a:xfrm>
          <a:prstGeom prst="rect">
            <a:avLst/>
          </a:prstGeom>
        </p:spPr>
      </p:pic>
      <p:sp>
        <p:nvSpPr>
          <p:cNvPr id="43" name="Rectangle 42" hidden="1">
            <a:extLst>
              <a:ext uri="{FF2B5EF4-FFF2-40B4-BE49-F238E27FC236}">
                <a16:creationId xmlns:a16="http://schemas.microsoft.com/office/drawing/2014/main" id="{D64AFBD7-AFD8-3DDA-BFE2-816FD8C7142C}"/>
              </a:ext>
            </a:extLst>
          </p:cNvPr>
          <p:cNvSpPr/>
          <p:nvPr/>
        </p:nvSpPr>
        <p:spPr>
          <a:xfrm>
            <a:off x="1761068" y="-1"/>
            <a:ext cx="10798794" cy="6857999"/>
          </a:xfrm>
          <a:prstGeom prst="rect">
            <a:avLst/>
          </a:prstGeom>
          <a:gradFill flip="none" rotWithShape="1">
            <a:gsLst>
              <a:gs pos="30000">
                <a:schemeClr val="bg1">
                  <a:alpha val="50000"/>
                </a:schemeClr>
              </a:gs>
              <a:gs pos="0">
                <a:schemeClr val="bg1">
                  <a:alpha val="0"/>
                </a:schemeClr>
              </a:gs>
              <a:gs pos="100000">
                <a:schemeClr val="bg1">
                  <a:alpha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67C05AC6-FBA5-B467-B357-E96089F629F2}"/>
              </a:ext>
            </a:extLst>
          </p:cNvPr>
          <p:cNvSpPr/>
          <p:nvPr/>
        </p:nvSpPr>
        <p:spPr>
          <a:xfrm>
            <a:off x="-12004431" y="-2203938"/>
            <a:ext cx="12065505" cy="12145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red and white bus&#10;&#10;Description automatically generated">
            <a:extLst>
              <a:ext uri="{FF2B5EF4-FFF2-40B4-BE49-F238E27FC236}">
                <a16:creationId xmlns:a16="http://schemas.microsoft.com/office/drawing/2014/main" id="{EBF65F0F-5981-F219-1B29-34BD8F4F1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192952">
            <a:off x="-8729367" y="-439061"/>
            <a:ext cx="4986792" cy="2508170"/>
          </a:xfrm>
          <a:prstGeom prst="rect">
            <a:avLst/>
          </a:prstGeom>
        </p:spPr>
      </p:pic>
      <p:pic>
        <p:nvPicPr>
          <p:cNvPr id="9" name="Picture 8" descr="A bus on a black background&#10;&#10;Description automatically generated with low confidence">
            <a:extLst>
              <a:ext uri="{FF2B5EF4-FFF2-40B4-BE49-F238E27FC236}">
                <a16:creationId xmlns:a16="http://schemas.microsoft.com/office/drawing/2014/main" id="{13B8F1DF-222C-3032-461A-7BC3F642A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473" y="1749314"/>
            <a:ext cx="7148440" cy="3595402"/>
          </a:xfrm>
          <a:prstGeom prst="rect">
            <a:avLst/>
          </a:prstGeom>
        </p:spPr>
      </p:pic>
      <p:pic>
        <p:nvPicPr>
          <p:cNvPr id="11" name="Picture 10" descr="A red and white bus&#10;&#10;Description automatically generated with medium confidence">
            <a:extLst>
              <a:ext uri="{FF2B5EF4-FFF2-40B4-BE49-F238E27FC236}">
                <a16:creationId xmlns:a16="http://schemas.microsoft.com/office/drawing/2014/main" id="{2BE1D396-59B3-B0AE-0F3F-7731CBA4AC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9170033" y="5550115"/>
            <a:ext cx="5597652" cy="2815412"/>
          </a:xfrm>
          <a:prstGeom prst="rect">
            <a:avLst/>
          </a:prstGeom>
        </p:spPr>
      </p:pic>
      <p:sp>
        <p:nvSpPr>
          <p:cNvPr id="12" name="Oval 11">
            <a:extLst>
              <a:ext uri="{FF2B5EF4-FFF2-40B4-BE49-F238E27FC236}">
                <a16:creationId xmlns:a16="http://schemas.microsoft.com/office/drawing/2014/main" id="{31AE6C84-6593-C3AA-F33C-6A19A8A1C8B4}"/>
              </a:ext>
            </a:extLst>
          </p:cNvPr>
          <p:cNvSpPr/>
          <p:nvPr/>
        </p:nvSpPr>
        <p:spPr>
          <a:xfrm rot="18790908">
            <a:off x="-12080766" y="-2132211"/>
            <a:ext cx="12184421" cy="12031453"/>
          </a:xfrm>
          <a:prstGeom prst="ellipse">
            <a:avLst/>
          </a:prstGeom>
          <a:gradFill flip="none" rotWithShape="1">
            <a:gsLst>
              <a:gs pos="0">
                <a:schemeClr val="bg1"/>
              </a:gs>
              <a:gs pos="100000">
                <a:schemeClr val="bg1">
                  <a:alpha val="75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0B0B832-174A-071F-12FD-993241928B63}"/>
              </a:ext>
            </a:extLst>
          </p:cNvPr>
          <p:cNvSpPr txBox="1"/>
          <p:nvPr/>
        </p:nvSpPr>
        <p:spPr>
          <a:xfrm>
            <a:off x="259095" y="551492"/>
            <a:ext cx="4724755" cy="2862322"/>
          </a:xfrm>
          <a:prstGeom prst="rect">
            <a:avLst/>
          </a:prstGeom>
          <a:noFill/>
        </p:spPr>
        <p:txBody>
          <a:bodyPr wrap="none" rtlCol="0">
            <a:spAutoFit/>
          </a:bodyPr>
          <a:lstStyle/>
          <a:p>
            <a:r>
              <a:rPr lang="en-IN" sz="3600" b="1" dirty="0"/>
              <a:t>SOURCE OF DATA:</a:t>
            </a:r>
          </a:p>
          <a:p>
            <a:pPr marL="571500" indent="-571500">
              <a:buFont typeface="Arial" panose="020B0604020202020204" pitchFamily="34" charset="0"/>
              <a:buChar char="•"/>
            </a:pPr>
            <a:endParaRPr lang="en-IN" sz="2400" b="1" dirty="0"/>
          </a:p>
          <a:p>
            <a:pPr marL="571500" indent="-571500">
              <a:buFont typeface="Arial" panose="020B0604020202020204" pitchFamily="34" charset="0"/>
              <a:buChar char="•"/>
            </a:pPr>
            <a:endParaRPr lang="en-IN" sz="2400" b="1" dirty="0"/>
          </a:p>
          <a:p>
            <a:pPr marL="571500" indent="-571500">
              <a:buFont typeface="Arial" panose="020B0604020202020204" pitchFamily="34" charset="0"/>
              <a:buChar char="•"/>
            </a:pPr>
            <a:r>
              <a:rPr lang="en-IN" sz="2400" b="1" dirty="0"/>
              <a:t>UMD Website</a:t>
            </a:r>
          </a:p>
          <a:p>
            <a:pPr marL="571500" indent="-571500">
              <a:buFont typeface="Arial" panose="020B0604020202020204" pitchFamily="34" charset="0"/>
              <a:buChar char="•"/>
            </a:pPr>
            <a:r>
              <a:rPr lang="en-IN" sz="2400" b="1" dirty="0"/>
              <a:t>Transit</a:t>
            </a:r>
          </a:p>
          <a:p>
            <a:pPr marL="571500" indent="-571500">
              <a:buFont typeface="Arial" panose="020B0604020202020204" pitchFamily="34" charset="0"/>
              <a:buChar char="•"/>
            </a:pPr>
            <a:r>
              <a:rPr lang="en-IN" sz="2400" b="1" dirty="0" err="1"/>
              <a:t>Transloc</a:t>
            </a:r>
            <a:endParaRPr lang="en-IN" sz="2400" b="1" dirty="0"/>
          </a:p>
          <a:p>
            <a:pPr marL="571500" indent="-571500">
              <a:buFont typeface="Arial" panose="020B0604020202020204" pitchFamily="34" charset="0"/>
              <a:buChar char="•"/>
            </a:pPr>
            <a:r>
              <a:rPr lang="en-IN" sz="2400" b="1" dirty="0"/>
              <a:t>Crowd Sourcing (Google forms)</a:t>
            </a:r>
          </a:p>
        </p:txBody>
      </p:sp>
    </p:spTree>
    <p:extLst>
      <p:ext uri="{BB962C8B-B14F-4D97-AF65-F5344CB8AC3E}">
        <p14:creationId xmlns:p14="http://schemas.microsoft.com/office/powerpoint/2010/main" val="395435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A bus travels down the street&#10;&#10;Description automatically generated with medium confidence">
            <a:extLst>
              <a:ext uri="{FF2B5EF4-FFF2-40B4-BE49-F238E27FC236}">
                <a16:creationId xmlns:a16="http://schemas.microsoft.com/office/drawing/2014/main" id="{C06AC250-43D4-B89E-8A69-C123C281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3" name="Rectangle 42">
            <a:extLst>
              <a:ext uri="{FF2B5EF4-FFF2-40B4-BE49-F238E27FC236}">
                <a16:creationId xmlns:a16="http://schemas.microsoft.com/office/drawing/2014/main" id="{D64AFBD7-AFD8-3DDA-BFE2-816FD8C7142C}"/>
              </a:ext>
            </a:extLst>
          </p:cNvPr>
          <p:cNvSpPr/>
          <p:nvPr/>
        </p:nvSpPr>
        <p:spPr>
          <a:xfrm>
            <a:off x="-30701" y="-1"/>
            <a:ext cx="12590563" cy="6857999"/>
          </a:xfrm>
          <a:prstGeom prst="rect">
            <a:avLst/>
          </a:prstGeom>
          <a:gradFill flip="none" rotWithShape="1">
            <a:gsLst>
              <a:gs pos="100000">
                <a:schemeClr val="bg1">
                  <a:alpha val="80000"/>
                </a:schemeClr>
              </a:gs>
              <a:gs pos="19000">
                <a:schemeClr val="bg1">
                  <a:alpha val="0"/>
                </a:schemeClr>
              </a:gs>
              <a:gs pos="72000">
                <a:schemeClr val="bg1">
                  <a:alpha val="50000"/>
                </a:schemeClr>
              </a:gs>
              <a:gs pos="88000">
                <a:schemeClr val="bg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D390DAF2-4FF3-9436-CAD8-AEFB3B92EB68}"/>
              </a:ext>
            </a:extLst>
          </p:cNvPr>
          <p:cNvSpPr/>
          <p:nvPr/>
        </p:nvSpPr>
        <p:spPr>
          <a:xfrm>
            <a:off x="640080" y="1569720"/>
            <a:ext cx="914400" cy="9144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EF2840C4-78BB-0E46-6A89-2E102631B919}"/>
              </a:ext>
            </a:extLst>
          </p:cNvPr>
          <p:cNvSpPr/>
          <p:nvPr/>
        </p:nvSpPr>
        <p:spPr>
          <a:xfrm>
            <a:off x="640080" y="4831080"/>
            <a:ext cx="914400" cy="914400"/>
          </a:xfrm>
          <a:prstGeom prst="ellipse">
            <a:avLst/>
          </a:prstGeom>
          <a:solidFill>
            <a:srgbClr val="212121"/>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B104684-A609-FDF9-209A-EDD1156313B5}"/>
              </a:ext>
            </a:extLst>
          </p:cNvPr>
          <p:cNvSpPr txBox="1"/>
          <p:nvPr/>
        </p:nvSpPr>
        <p:spPr>
          <a:xfrm>
            <a:off x="8886092" y="422031"/>
            <a:ext cx="2129109" cy="584775"/>
          </a:xfrm>
          <a:prstGeom prst="rect">
            <a:avLst/>
          </a:prstGeom>
          <a:noFill/>
        </p:spPr>
        <p:txBody>
          <a:bodyPr wrap="none" rtlCol="0">
            <a:spAutoFit/>
          </a:bodyPr>
          <a:lstStyle/>
          <a:p>
            <a:r>
              <a:rPr lang="en-IN" sz="3200" dirty="0">
                <a:latin typeface="Roboto" panose="02000000000000000000" pitchFamily="2" charset="0"/>
                <a:ea typeface="Roboto" panose="02000000000000000000" pitchFamily="2" charset="0"/>
              </a:rPr>
              <a:t>Databases</a:t>
            </a:r>
          </a:p>
        </p:txBody>
      </p:sp>
      <p:pic>
        <p:nvPicPr>
          <p:cNvPr id="4" name="Graphic 3" descr="Decision chart outline">
            <a:extLst>
              <a:ext uri="{FF2B5EF4-FFF2-40B4-BE49-F238E27FC236}">
                <a16:creationId xmlns:a16="http://schemas.microsoft.com/office/drawing/2014/main" id="{B859E9A3-7C0C-5FF2-A1F5-D7D708110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74" y="1663764"/>
            <a:ext cx="680012" cy="680012"/>
          </a:xfrm>
          <a:prstGeom prst="rect">
            <a:avLst/>
          </a:prstGeom>
        </p:spPr>
      </p:pic>
      <p:pic>
        <p:nvPicPr>
          <p:cNvPr id="5" name="Graphic 20" descr="Database with solid fill">
            <a:extLst>
              <a:ext uri="{FF2B5EF4-FFF2-40B4-BE49-F238E27FC236}">
                <a16:creationId xmlns:a16="http://schemas.microsoft.com/office/drawing/2014/main" id="{9E3FF6C0-D4A8-A4D2-FB66-2FBCD14A38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272" y="4948273"/>
            <a:ext cx="680014" cy="680014"/>
          </a:xfrm>
          <a:prstGeom prst="rect">
            <a:avLst/>
          </a:prstGeom>
        </p:spPr>
      </p:pic>
      <p:sp>
        <p:nvSpPr>
          <p:cNvPr id="6" name="TextBox 5">
            <a:extLst>
              <a:ext uri="{FF2B5EF4-FFF2-40B4-BE49-F238E27FC236}">
                <a16:creationId xmlns:a16="http://schemas.microsoft.com/office/drawing/2014/main" id="{FF22DD63-5459-E461-6642-72B6D2B26E40}"/>
              </a:ext>
            </a:extLst>
          </p:cNvPr>
          <p:cNvSpPr txBox="1"/>
          <p:nvPr/>
        </p:nvSpPr>
        <p:spPr>
          <a:xfrm>
            <a:off x="115625" y="120952"/>
            <a:ext cx="1438855" cy="369332"/>
          </a:xfrm>
          <a:prstGeom prst="rect">
            <a:avLst/>
          </a:prstGeom>
          <a:noFill/>
        </p:spPr>
        <p:txBody>
          <a:bodyPr wrap="none" rtlCol="0">
            <a:spAutoFit/>
          </a:bodyPr>
          <a:lstStyle/>
          <a:p>
            <a:r>
              <a:rPr lang="en-IN" dirty="0"/>
              <a:t>Press next </a:t>
            </a:r>
            <a:r>
              <a:rPr lang="en-IN" dirty="0">
                <a:sym typeface="Wingdings" panose="05000000000000000000" pitchFamily="2" charset="2"/>
              </a:rPr>
              <a:t></a:t>
            </a:r>
            <a:endParaRPr lang="en-IN" dirty="0"/>
          </a:p>
        </p:txBody>
      </p:sp>
    </p:spTree>
    <p:extLst>
      <p:ext uri="{BB962C8B-B14F-4D97-AF65-F5344CB8AC3E}">
        <p14:creationId xmlns:p14="http://schemas.microsoft.com/office/powerpoint/2010/main" val="234400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1961A3610D1CC4C8C878ADC00F1C34A" ma:contentTypeVersion="3" ma:contentTypeDescription="Create a new document." ma:contentTypeScope="" ma:versionID="b23d768e620d4d5096a93fb901737ed8">
  <xsd:schema xmlns:xsd="http://www.w3.org/2001/XMLSchema" xmlns:xs="http://www.w3.org/2001/XMLSchema" xmlns:p="http://schemas.microsoft.com/office/2006/metadata/properties" xmlns:ns3="5b8b1660-19b1-4dad-9d23-590ac06d3b29" targetNamespace="http://schemas.microsoft.com/office/2006/metadata/properties" ma:root="true" ma:fieldsID="5df8b658bc36aef23d46daa6b6cd364e" ns3:_="">
    <xsd:import namespace="5b8b1660-19b1-4dad-9d23-590ac06d3b29"/>
    <xsd:element name="properties">
      <xsd:complexType>
        <xsd:sequence>
          <xsd:element name="documentManagement">
            <xsd:complexType>
              <xsd:all>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8b1660-19b1-4dad-9d23-590ac06d3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EDA080-28DF-4B5F-BF02-F9547941AFAB}">
  <ds:schemaRefs>
    <ds:schemaRef ds:uri="http://schemas.microsoft.com/sharepoint/v3/contenttype/forms"/>
  </ds:schemaRefs>
</ds:datastoreItem>
</file>

<file path=customXml/itemProps2.xml><?xml version="1.0" encoding="utf-8"?>
<ds:datastoreItem xmlns:ds="http://schemas.openxmlformats.org/officeDocument/2006/customXml" ds:itemID="{37357DD1-3892-4A13-9B69-8BE74D1DEB2D}">
  <ds:schemaRefs>
    <ds:schemaRef ds:uri="http://schemas.microsoft.com/office/2006/documentManagement/types"/>
    <ds:schemaRef ds:uri="http://www.w3.org/XML/1998/namespace"/>
    <ds:schemaRef ds:uri="http://schemas.openxmlformats.org/package/2006/metadata/core-properties"/>
    <ds:schemaRef ds:uri="http://purl.org/dc/elements/1.1/"/>
    <ds:schemaRef ds:uri="http://purl.org/dc/dcmitype/"/>
    <ds:schemaRef ds:uri="5b8b1660-19b1-4dad-9d23-590ac06d3b29"/>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CA88552-D2DC-4AD9-B67E-78E8FC314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8b1660-19b1-4dad-9d23-590ac06d3b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1642</TotalTime>
  <Words>1285</Words>
  <Application>Microsoft Office PowerPoint</Application>
  <PresentationFormat>Widescreen</PresentationFormat>
  <Paragraphs>213</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Bodoni MT Black</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Sreerag Cheeroth</dc:creator>
  <cp:lastModifiedBy>Sreerag Cheeroth</cp:lastModifiedBy>
  <cp:revision>15</cp:revision>
  <dcterms:created xsi:type="dcterms:W3CDTF">2022-12-04T02:13:18Z</dcterms:created>
  <dcterms:modified xsi:type="dcterms:W3CDTF">2023-01-09T23:08:42Z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0x01010021961A3610D1CC4C8C878ADC00F1C34A</vt:lpwstr>
  </property>
</Properties>
</file>